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64" r:id="rId2"/>
    <p:sldId id="306" r:id="rId3"/>
    <p:sldId id="278" r:id="rId4"/>
    <p:sldId id="315" r:id="rId5"/>
    <p:sldId id="265" r:id="rId6"/>
    <p:sldId id="266" r:id="rId7"/>
    <p:sldId id="267" r:id="rId8"/>
    <p:sldId id="268" r:id="rId9"/>
    <p:sldId id="308" r:id="rId10"/>
    <p:sldId id="309" r:id="rId11"/>
    <p:sldId id="269" r:id="rId12"/>
    <p:sldId id="312" r:id="rId13"/>
    <p:sldId id="313" r:id="rId14"/>
    <p:sldId id="324" r:id="rId15"/>
    <p:sldId id="325" r:id="rId16"/>
    <p:sldId id="326" r:id="rId17"/>
    <p:sldId id="270" r:id="rId18"/>
    <p:sldId id="314" r:id="rId19"/>
    <p:sldId id="327" r:id="rId20"/>
    <p:sldId id="277" r:id="rId21"/>
    <p:sldId id="328" r:id="rId22"/>
    <p:sldId id="280" r:id="rId23"/>
    <p:sldId id="318" r:id="rId24"/>
    <p:sldId id="319" r:id="rId25"/>
    <p:sldId id="320" r:id="rId26"/>
    <p:sldId id="287" r:id="rId27"/>
    <p:sldId id="296" r:id="rId28"/>
    <p:sldId id="316" r:id="rId29"/>
    <p:sldId id="317" r:id="rId30"/>
    <p:sldId id="305" r:id="rId31"/>
    <p:sldId id="304" r:id="rId32"/>
    <p:sldId id="288" r:id="rId33"/>
    <p:sldId id="289" r:id="rId34"/>
    <p:sldId id="302" r:id="rId35"/>
    <p:sldId id="295" r:id="rId36"/>
    <p:sldId id="303" r:id="rId37"/>
    <p:sldId id="298" r:id="rId38"/>
    <p:sldId id="299" r:id="rId39"/>
    <p:sldId id="307" r:id="rId40"/>
    <p:sldId id="281" r:id="rId41"/>
    <p:sldId id="352" r:id="rId42"/>
    <p:sldId id="353" r:id="rId43"/>
    <p:sldId id="354" r:id="rId44"/>
    <p:sldId id="322" r:id="rId45"/>
    <p:sldId id="333" r:id="rId46"/>
    <p:sldId id="332" r:id="rId47"/>
    <p:sldId id="351" r:id="rId48"/>
    <p:sldId id="282" r:id="rId49"/>
    <p:sldId id="283" r:id="rId50"/>
    <p:sldId id="329" r:id="rId51"/>
    <p:sldId id="330" r:id="rId52"/>
    <p:sldId id="286" r:id="rId53"/>
    <p:sldId id="331" r:id="rId54"/>
    <p:sldId id="341" r:id="rId55"/>
    <p:sldId id="344" r:id="rId56"/>
    <p:sldId id="300" r:id="rId57"/>
    <p:sldId id="346" r:id="rId58"/>
    <p:sldId id="290" r:id="rId59"/>
    <p:sldId id="335" r:id="rId60"/>
    <p:sldId id="342" r:id="rId61"/>
    <p:sldId id="338" r:id="rId62"/>
    <p:sldId id="350" r:id="rId63"/>
    <p:sldId id="349" r:id="rId64"/>
    <p:sldId id="334" r:id="rId65"/>
    <p:sldId id="347" r:id="rId66"/>
    <p:sldId id="343" r:id="rId67"/>
    <p:sldId id="348" r:id="rId68"/>
    <p:sldId id="293" r:id="rId69"/>
    <p:sldId id="294" r:id="rId7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FD11A-95E8-443B-9BE3-1C448BFAAD1A}" v="179" dt="2026-01-19T16:06:24.223"/>
    <p1510:client id="{6710D1A2-AB1D-451F-82DA-FE6D8863DF04}" v="713" dt="2026-01-20T09:49:49.563"/>
    <p1510:client id="{8DEF746D-AE07-3AF3-F295-B7012DDF1326}" v="2440" dt="2026-01-20T10:09:38.627"/>
    <p1510:client id="{B5024276-8C41-9087-2FDE-5B3FF3925778}" v="400" dt="2026-01-19T14:53:18.137"/>
    <p1510:client id="{C5527A74-6726-C358-0AF9-5BC7F95A7E25}" v="756" dt="2026-01-19T23:03:32.986"/>
    <p1510:client id="{DFEC4737-F709-88B8-89B1-7923740381DA}" v="544" dt="2026-01-20T10:32:5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FEC4737-F709-88B8-89B1-7923740381DA}"/>
    <pc:docChg chg="addSld delSld modSld sldOrd">
      <pc:chgData name="Guest User" userId="" providerId="Windows Live" clId="Web-{DFEC4737-F709-88B8-89B1-7923740381DA}" dt="2026-01-20T10:32:54.790" v="406" actId="20577"/>
      <pc:docMkLst>
        <pc:docMk/>
      </pc:docMkLst>
      <pc:sldChg chg="addSp delSp modSp">
        <pc:chgData name="Guest User" userId="" providerId="Windows Live" clId="Web-{DFEC4737-F709-88B8-89B1-7923740381DA}" dt="2026-01-19T15:20:14.874" v="14" actId="1076"/>
        <pc:sldMkLst>
          <pc:docMk/>
          <pc:sldMk cId="1758108653" sldId="282"/>
        </pc:sldMkLst>
        <pc:spChg chg="mod">
          <ac:chgData name="Guest User" userId="" providerId="Windows Live" clId="Web-{DFEC4737-F709-88B8-89B1-7923740381DA}" dt="2026-01-19T15:20:04.670" v="10"/>
          <ac:spMkLst>
            <pc:docMk/>
            <pc:sldMk cId="1758108653" sldId="282"/>
            <ac:spMk id="2" creationId="{A5E0FA44-D232-0E6E-0648-BFED0B509FDD}"/>
          </ac:spMkLst>
        </pc:spChg>
        <pc:spChg chg="del">
          <ac:chgData name="Guest User" userId="" providerId="Windows Live" clId="Web-{DFEC4737-F709-88B8-89B1-7923740381DA}" dt="2026-01-19T15:19:46.685" v="7"/>
          <ac:spMkLst>
            <pc:docMk/>
            <pc:sldMk cId="1758108653" sldId="282"/>
            <ac:spMk id="3" creationId="{091D843C-4FF1-C0F1-0055-AF48B0FC0B6F}"/>
          </ac:spMkLst>
        </pc:spChg>
        <pc:spChg chg="add del">
          <ac:chgData name="Guest User" userId="" providerId="Windows Live" clId="Web-{DFEC4737-F709-88B8-89B1-7923740381DA}" dt="2026-01-19T15:20:04.670" v="10"/>
          <ac:spMkLst>
            <pc:docMk/>
            <pc:sldMk cId="1758108653" sldId="282"/>
            <ac:spMk id="8" creationId="{AC17DE74-01C9-4859-B65A-85CF999E8580}"/>
          </ac:spMkLst>
        </pc:spChg>
        <pc:spChg chg="add del">
          <ac:chgData name="Guest User" userId="" providerId="Windows Live" clId="Web-{DFEC4737-F709-88B8-89B1-7923740381DA}" dt="2026-01-19T15:20:04.670" v="10"/>
          <ac:spMkLst>
            <pc:docMk/>
            <pc:sldMk cId="1758108653" sldId="282"/>
            <ac:spMk id="10" creationId="{068C0432-0E90-4CC1-8CD3-D44A90DF07EF}"/>
          </ac:spMkLst>
        </pc:spChg>
        <pc:spChg chg="add del">
          <ac:chgData name="Guest User" userId="" providerId="Windows Live" clId="Web-{DFEC4737-F709-88B8-89B1-7923740381DA}" dt="2026-01-19T15:20:04.670" v="10"/>
          <ac:spMkLst>
            <pc:docMk/>
            <pc:sldMk cId="1758108653" sldId="282"/>
            <ac:spMk id="15" creationId="{E914257E-1E2A-4AC7-89EC-1FB65C9C0A0D}"/>
          </ac:spMkLst>
        </pc:spChg>
        <pc:spChg chg="add del">
          <ac:chgData name="Guest User" userId="" providerId="Windows Live" clId="Web-{DFEC4737-F709-88B8-89B1-7923740381DA}" dt="2026-01-19T15:20:04.670" v="10"/>
          <ac:spMkLst>
            <pc:docMk/>
            <pc:sldMk cId="1758108653" sldId="282"/>
            <ac:spMk id="17" creationId="{03E1C8F1-97F5-489C-8308-958F09657254}"/>
          </ac:spMkLst>
        </pc:spChg>
        <pc:spChg chg="add del">
          <ac:chgData name="Guest User" userId="" providerId="Windows Live" clId="Web-{DFEC4737-F709-88B8-89B1-7923740381DA}" dt="2026-01-19T15:20:04.670" v="10"/>
          <ac:spMkLst>
            <pc:docMk/>
            <pc:sldMk cId="1758108653" sldId="282"/>
            <ac:spMk id="19" creationId="{DEB62645-D4DA-4E99-8344-B1536F63D108}"/>
          </ac:spMkLst>
        </pc:spChg>
        <pc:picChg chg="add mod ord">
          <ac:chgData name="Guest User" userId="" providerId="Windows Live" clId="Web-{DFEC4737-F709-88B8-89B1-7923740381DA}" dt="2026-01-19T15:20:14.874" v="14" actId="1076"/>
          <ac:picMkLst>
            <pc:docMk/>
            <pc:sldMk cId="1758108653" sldId="282"/>
            <ac:picMk id="4" creationId="{CCBB6C70-9C3F-D49D-0F75-759134088D1C}"/>
          </ac:picMkLst>
        </pc:picChg>
      </pc:sldChg>
      <pc:sldChg chg="modSp">
        <pc:chgData name="Guest User" userId="" providerId="Windows Live" clId="Web-{DFEC4737-F709-88B8-89B1-7923740381DA}" dt="2026-01-20T10:32:54.790" v="406" actId="20577"/>
        <pc:sldMkLst>
          <pc:docMk/>
          <pc:sldMk cId="2316722554" sldId="283"/>
        </pc:sldMkLst>
        <pc:spChg chg="mod">
          <ac:chgData name="Guest User" userId="" providerId="Windows Live" clId="Web-{DFEC4737-F709-88B8-89B1-7923740381DA}" dt="2026-01-20T10:32:54.790" v="406" actId="20577"/>
          <ac:spMkLst>
            <pc:docMk/>
            <pc:sldMk cId="2316722554" sldId="283"/>
            <ac:spMk id="3" creationId="{DECA8F99-A916-9781-0F6B-0A693C681C80}"/>
          </ac:spMkLst>
        </pc:spChg>
      </pc:sldChg>
      <pc:sldChg chg="addSp modSp mod setBg">
        <pc:chgData name="Guest User" userId="" providerId="Windows Live" clId="Web-{DFEC4737-F709-88B8-89B1-7923740381DA}" dt="2026-01-19T23:10:56.018" v="84"/>
        <pc:sldMkLst>
          <pc:docMk/>
          <pc:sldMk cId="3626663525" sldId="286"/>
        </pc:sldMkLst>
        <pc:spChg chg="mod">
          <ac:chgData name="Guest User" userId="" providerId="Windows Live" clId="Web-{DFEC4737-F709-88B8-89B1-7923740381DA}" dt="2026-01-19T15:28:04.644" v="18"/>
          <ac:spMkLst>
            <pc:docMk/>
            <pc:sldMk cId="3626663525" sldId="286"/>
            <ac:spMk id="2" creationId="{CF8632FD-2E49-9DAE-3FCE-D9DD5295A9C8}"/>
          </ac:spMkLst>
        </pc:spChg>
        <pc:spChg chg="mod">
          <ac:chgData name="Guest User" userId="" providerId="Windows Live" clId="Web-{DFEC4737-F709-88B8-89B1-7923740381DA}" dt="2026-01-19T15:28:04.644" v="18"/>
          <ac:spMkLst>
            <pc:docMk/>
            <pc:sldMk cId="3626663525" sldId="286"/>
            <ac:spMk id="3" creationId="{77CD3600-DE91-7F82-E54D-051A60433F82}"/>
          </ac:spMkLst>
        </pc:spChg>
        <pc:spChg chg="add">
          <ac:chgData name="Guest User" userId="" providerId="Windows Live" clId="Web-{DFEC4737-F709-88B8-89B1-7923740381DA}" dt="2026-01-19T15:28:04.644" v="18"/>
          <ac:spMkLst>
            <pc:docMk/>
            <pc:sldMk cId="3626663525" sldId="286"/>
            <ac:spMk id="10" creationId="{BCED4D40-4B67-4331-AC48-79B82B4A47D8}"/>
          </ac:spMkLst>
        </pc:spChg>
        <pc:spChg chg="add">
          <ac:chgData name="Guest User" userId="" providerId="Windows Live" clId="Web-{DFEC4737-F709-88B8-89B1-7923740381DA}" dt="2026-01-19T15:28:04.644" v="18"/>
          <ac:spMkLst>
            <pc:docMk/>
            <pc:sldMk cId="3626663525" sldId="286"/>
            <ac:spMk id="12" creationId="{670CEDEF-4F34-412E-84EE-329C1E936AF5}"/>
          </ac:spMkLst>
        </pc:spChg>
        <pc:graphicFrameChg chg="add mod">
          <ac:chgData name="Guest User" userId="" providerId="Windows Live" clId="Web-{DFEC4737-F709-88B8-89B1-7923740381DA}" dt="2026-01-19T15:28:04.644" v="18"/>
          <ac:graphicFrameMkLst>
            <pc:docMk/>
            <pc:sldMk cId="3626663525" sldId="286"/>
            <ac:graphicFrameMk id="5" creationId="{8089842A-80AD-8762-2342-1BE26DE2F25E}"/>
          </ac:graphicFrameMkLst>
        </pc:graphicFrameChg>
        <pc:graphicFrameChg chg="mod modGraphic">
          <ac:chgData name="Guest User" userId="" providerId="Windows Live" clId="Web-{DFEC4737-F709-88B8-89B1-7923740381DA}" dt="2026-01-19T23:10:56.018" v="84"/>
          <ac:graphicFrameMkLst>
            <pc:docMk/>
            <pc:sldMk cId="3626663525" sldId="286"/>
            <ac:graphicFrameMk id="5" creationId="{DBE5A894-3A44-993B-688C-12273732BB67}"/>
          </ac:graphicFrameMkLst>
        </pc:graphicFrameChg>
      </pc:sldChg>
      <pc:sldChg chg="modSp">
        <pc:chgData name="Guest User" userId="" providerId="Windows Live" clId="Web-{DFEC4737-F709-88B8-89B1-7923740381DA}" dt="2026-01-19T15:29:39.821" v="23" actId="20577"/>
        <pc:sldMkLst>
          <pc:docMk/>
          <pc:sldMk cId="3050386575" sldId="300"/>
        </pc:sldMkLst>
        <pc:spChg chg="mod">
          <ac:chgData name="Guest User" userId="" providerId="Windows Live" clId="Web-{DFEC4737-F709-88B8-89B1-7923740381DA}" dt="2026-01-19T15:29:39.821" v="23" actId="20577"/>
          <ac:spMkLst>
            <pc:docMk/>
            <pc:sldMk cId="3050386575" sldId="300"/>
            <ac:spMk id="2" creationId="{DF905CA1-C90F-2FF7-8271-7F0B515A89FA}"/>
          </ac:spMkLst>
        </pc:spChg>
      </pc:sldChg>
      <pc:sldChg chg="addSp delSp modSp del">
        <pc:chgData name="Guest User" userId="" providerId="Windows Live" clId="Web-{DFEC4737-F709-88B8-89B1-7923740381DA}" dt="2026-01-20T08:18:14.206" v="381"/>
        <pc:sldMkLst>
          <pc:docMk/>
          <pc:sldMk cId="2880918243" sldId="301"/>
        </pc:sldMkLst>
        <pc:spChg chg="add del mod">
          <ac:chgData name="Guest User" userId="" providerId="Windows Live" clId="Web-{DFEC4737-F709-88B8-89B1-7923740381DA}" dt="2026-01-19T23:19:39.798" v="107"/>
          <ac:spMkLst>
            <pc:docMk/>
            <pc:sldMk cId="2880918243" sldId="301"/>
            <ac:spMk id="3" creationId="{1B1D32D4-01B1-40D2-2308-8E9728531DCC}"/>
          </ac:spMkLst>
        </pc:spChg>
        <pc:graphicFrameChg chg="del mod modGraphic">
          <ac:chgData name="Guest User" userId="" providerId="Windows Live" clId="Web-{DFEC4737-F709-88B8-89B1-7923740381DA}" dt="2026-01-19T23:19:24.406" v="106"/>
          <ac:graphicFrameMkLst>
            <pc:docMk/>
            <pc:sldMk cId="2880918243" sldId="301"/>
            <ac:graphicFrameMk id="5" creationId="{A5DE91A8-6266-B50B-6E4F-B8734051CC8A}"/>
          </ac:graphicFrameMkLst>
        </pc:graphicFrameChg>
        <pc:picChg chg="add mod ord">
          <ac:chgData name="Guest User" userId="" providerId="Windows Live" clId="Web-{DFEC4737-F709-88B8-89B1-7923740381DA}" dt="2026-01-19T23:19:54.408" v="111" actId="1076"/>
          <ac:picMkLst>
            <pc:docMk/>
            <pc:sldMk cId="2880918243" sldId="301"/>
            <ac:picMk id="4" creationId="{CBD79B8A-7D95-3026-0951-FC4EF8314DFE}"/>
          </ac:picMkLst>
        </pc:picChg>
      </pc:sldChg>
      <pc:sldChg chg="addSp delSp modSp ord">
        <pc:chgData name="Guest User" userId="" providerId="Windows Live" clId="Web-{DFEC4737-F709-88B8-89B1-7923740381DA}" dt="2026-01-19T23:27:06.111" v="151" actId="20577"/>
        <pc:sldMkLst>
          <pc:docMk/>
          <pc:sldMk cId="1844655868" sldId="331"/>
        </pc:sldMkLst>
        <pc:spChg chg="mod">
          <ac:chgData name="Guest User" userId="" providerId="Windows Live" clId="Web-{DFEC4737-F709-88B8-89B1-7923740381DA}" dt="2026-01-19T23:27:06.111" v="151" actId="20577"/>
          <ac:spMkLst>
            <pc:docMk/>
            <pc:sldMk cId="1844655868" sldId="331"/>
            <ac:spMk id="21" creationId="{6DA91B2F-20E3-0021-0D7D-7C986CB6213F}"/>
          </ac:spMkLst>
        </pc:spChg>
        <pc:spChg chg="del">
          <ac:chgData name="Guest User" userId="" providerId="Windows Live" clId="Web-{DFEC4737-F709-88B8-89B1-7923740381DA}" dt="2026-01-19T23:14:31.521" v="87"/>
          <ac:spMkLst>
            <pc:docMk/>
            <pc:sldMk cId="1844655868" sldId="331"/>
            <ac:spMk id="49" creationId="{BCED4D40-4B67-4331-AC48-79B82B4A47D8}"/>
          </ac:spMkLst>
        </pc:spChg>
        <pc:spChg chg="del">
          <ac:chgData name="Guest User" userId="" providerId="Windows Live" clId="Web-{DFEC4737-F709-88B8-89B1-7923740381DA}" dt="2026-01-19T23:14:31.521" v="87"/>
          <ac:spMkLst>
            <pc:docMk/>
            <pc:sldMk cId="1844655868" sldId="331"/>
            <ac:spMk id="51" creationId="{670CEDEF-4F34-412E-84EE-329C1E936AF5}"/>
          </ac:spMkLst>
        </pc:spChg>
        <pc:spChg chg="add">
          <ac:chgData name="Guest User" userId="" providerId="Windows Live" clId="Web-{DFEC4737-F709-88B8-89B1-7923740381DA}" dt="2026-01-19T23:14:31.521" v="87"/>
          <ac:spMkLst>
            <pc:docMk/>
            <pc:sldMk cId="1844655868" sldId="331"/>
            <ac:spMk id="56" creationId="{BCED4D40-4B67-4331-AC48-79B82B4A47D8}"/>
          </ac:spMkLst>
        </pc:spChg>
        <pc:spChg chg="add">
          <ac:chgData name="Guest User" userId="" providerId="Windows Live" clId="Web-{DFEC4737-F709-88B8-89B1-7923740381DA}" dt="2026-01-19T23:14:31.521" v="87"/>
          <ac:spMkLst>
            <pc:docMk/>
            <pc:sldMk cId="1844655868" sldId="331"/>
            <ac:spMk id="58" creationId="{670CEDEF-4F34-412E-84EE-329C1E936AF5}"/>
          </ac:spMkLst>
        </pc:spChg>
        <pc:graphicFrameChg chg="add mod modGraphic">
          <ac:chgData name="Guest User" userId="" providerId="Windows Live" clId="Web-{DFEC4737-F709-88B8-89B1-7923740381DA}" dt="2026-01-19T23:15:15.209" v="98"/>
          <ac:graphicFrameMkLst>
            <pc:docMk/>
            <pc:sldMk cId="1844655868" sldId="331"/>
            <ac:graphicFrameMk id="3" creationId="{8AFF9AB2-B5FF-D4A9-982D-E7E9961BA25E}"/>
          </ac:graphicFrameMkLst>
        </pc:graphicFrameChg>
        <pc:graphicFrameChg chg="del">
          <ac:chgData name="Guest User" userId="" providerId="Windows Live" clId="Web-{DFEC4737-F709-88B8-89B1-7923740381DA}" dt="2026-01-19T23:14:25.005" v="85"/>
          <ac:graphicFrameMkLst>
            <pc:docMk/>
            <pc:sldMk cId="1844655868" sldId="331"/>
            <ac:graphicFrameMk id="13" creationId="{53CD177B-DD96-2D0D-4617-46060B8948FF}"/>
          </ac:graphicFrameMkLst>
        </pc:graphicFrameChg>
      </pc:sldChg>
      <pc:sldChg chg="del">
        <pc:chgData name="Guest User" userId="" providerId="Windows Live" clId="Web-{DFEC4737-F709-88B8-89B1-7923740381DA}" dt="2026-01-19T23:09:07.345" v="48"/>
        <pc:sldMkLst>
          <pc:docMk/>
          <pc:sldMk cId="361476583" sldId="340"/>
        </pc:sldMkLst>
      </pc:sldChg>
      <pc:sldChg chg="addSp modSp">
        <pc:chgData name="Guest User" userId="" providerId="Windows Live" clId="Web-{DFEC4737-F709-88B8-89B1-7923740381DA}" dt="2026-01-19T23:25:13.609" v="119" actId="1076"/>
        <pc:sldMkLst>
          <pc:docMk/>
          <pc:sldMk cId="966490946" sldId="341"/>
        </pc:sldMkLst>
        <pc:graphicFrameChg chg="add mod modGraphic">
          <ac:chgData name="Guest User" userId="" providerId="Windows Live" clId="Web-{DFEC4737-F709-88B8-89B1-7923740381DA}" dt="2026-01-19T23:25:13.609" v="119" actId="1076"/>
          <ac:graphicFrameMkLst>
            <pc:docMk/>
            <pc:sldMk cId="966490946" sldId="341"/>
            <ac:graphicFrameMk id="5" creationId="{1879CD7B-BCB8-3A76-D717-74981EACF494}"/>
          </ac:graphicFrameMkLst>
        </pc:graphicFrameChg>
      </pc:sldChg>
      <pc:sldChg chg="addSp delSp modSp add ord replId">
        <pc:chgData name="Guest User" userId="" providerId="Windows Live" clId="Web-{DFEC4737-F709-88B8-89B1-7923740381DA}" dt="2026-01-20T08:02:49.911" v="380"/>
        <pc:sldMkLst>
          <pc:docMk/>
          <pc:sldMk cId="4175087905" sldId="344"/>
        </pc:sldMkLst>
        <pc:spChg chg="mod">
          <ac:chgData name="Guest User" userId="" providerId="Windows Live" clId="Web-{DFEC4737-F709-88B8-89B1-7923740381DA}" dt="2026-01-19T23:27:02.252" v="150" actId="20577"/>
          <ac:spMkLst>
            <pc:docMk/>
            <pc:sldMk cId="4175087905" sldId="344"/>
            <ac:spMk id="21" creationId="{9F2C7397-9969-E1F8-C225-90843B3CA0CD}"/>
          </ac:spMkLst>
        </pc:spChg>
        <pc:spChg chg="del">
          <ac:chgData name="Guest User" userId="" providerId="Windows Live" clId="Web-{DFEC4737-F709-88B8-89B1-7923740381DA}" dt="2026-01-19T23:26:42.111" v="122"/>
          <ac:spMkLst>
            <pc:docMk/>
            <pc:sldMk cId="4175087905" sldId="344"/>
            <ac:spMk id="56" creationId="{7C3CBA1A-EA09-6C47-50DF-7B1CD7F045D6}"/>
          </ac:spMkLst>
        </pc:spChg>
        <pc:spChg chg="del">
          <ac:chgData name="Guest User" userId="" providerId="Windows Live" clId="Web-{DFEC4737-F709-88B8-89B1-7923740381DA}" dt="2026-01-19T23:26:42.111" v="122"/>
          <ac:spMkLst>
            <pc:docMk/>
            <pc:sldMk cId="4175087905" sldId="344"/>
            <ac:spMk id="58" creationId="{3A151FC2-6DED-D9E2-75A4-1F0415AAA1AD}"/>
          </ac:spMkLst>
        </pc:spChg>
        <pc:spChg chg="add">
          <ac:chgData name="Guest User" userId="" providerId="Windows Live" clId="Web-{DFEC4737-F709-88B8-89B1-7923740381DA}" dt="2026-01-19T23:26:42.111" v="122"/>
          <ac:spMkLst>
            <pc:docMk/>
            <pc:sldMk cId="4175087905" sldId="344"/>
            <ac:spMk id="63" creationId="{BCED4D40-4B67-4331-AC48-79B82B4A47D8}"/>
          </ac:spMkLst>
        </pc:spChg>
        <pc:spChg chg="add">
          <ac:chgData name="Guest User" userId="" providerId="Windows Live" clId="Web-{DFEC4737-F709-88B8-89B1-7923740381DA}" dt="2026-01-19T23:26:42.111" v="122"/>
          <ac:spMkLst>
            <pc:docMk/>
            <pc:sldMk cId="4175087905" sldId="344"/>
            <ac:spMk id="65" creationId="{670CEDEF-4F34-412E-84EE-329C1E936AF5}"/>
          </ac:spMkLst>
        </pc:spChg>
        <pc:graphicFrameChg chg="del">
          <ac:chgData name="Guest User" userId="" providerId="Windows Live" clId="Web-{DFEC4737-F709-88B8-89B1-7923740381DA}" dt="2026-01-19T23:25:24.500" v="120"/>
          <ac:graphicFrameMkLst>
            <pc:docMk/>
            <pc:sldMk cId="4175087905" sldId="344"/>
            <ac:graphicFrameMk id="3" creationId="{E0E9B823-F150-2D06-D363-70F0625B3FB7}"/>
          </ac:graphicFrameMkLst>
        </pc:graphicFrameChg>
        <pc:graphicFrameChg chg="add mod modGraphic">
          <ac:chgData name="Guest User" userId="" providerId="Windows Live" clId="Web-{DFEC4737-F709-88B8-89B1-7923740381DA}" dt="2026-01-20T08:02:49.911" v="380"/>
          <ac:graphicFrameMkLst>
            <pc:docMk/>
            <pc:sldMk cId="4175087905" sldId="344"/>
            <ac:graphicFrameMk id="4" creationId="{8A2E13D5-E63E-23DA-8632-C508EC9B3F52}"/>
          </ac:graphicFrameMkLst>
        </pc:graphicFrameChg>
      </pc:sldChg>
      <pc:sldChg chg="addSp delSp modSp new del mod setBg">
        <pc:chgData name="Guest User" userId="" providerId="Windows Live" clId="Web-{DFEC4737-F709-88B8-89B1-7923740381DA}" dt="2026-01-19T23:33:25.897" v="349"/>
        <pc:sldMkLst>
          <pc:docMk/>
          <pc:sldMk cId="3110419120" sldId="345"/>
        </pc:sldMkLst>
        <pc:spChg chg="del">
          <ac:chgData name="Guest User" userId="" providerId="Windows Live" clId="Web-{DFEC4737-F709-88B8-89B1-7923740381DA}" dt="2026-01-19T23:23:41.231" v="114"/>
          <ac:spMkLst>
            <pc:docMk/>
            <pc:sldMk cId="3110419120" sldId="345"/>
            <ac:spMk id="2" creationId="{853E4B55-CC8D-137E-68BC-99B60999D1D1}"/>
          </ac:spMkLst>
        </pc:spChg>
        <pc:spChg chg="del">
          <ac:chgData name="Guest User" userId="" providerId="Windows Live" clId="Web-{DFEC4737-F709-88B8-89B1-7923740381DA}" dt="2026-01-19T23:23:38.184" v="113"/>
          <ac:spMkLst>
            <pc:docMk/>
            <pc:sldMk cId="3110419120" sldId="345"/>
            <ac:spMk id="3" creationId="{D71209EE-E9E9-4C88-44B4-2BDB3629DD28}"/>
          </ac:spMkLst>
        </pc:spChg>
        <pc:spChg chg="add del">
          <ac:chgData name="Guest User" userId="" providerId="Windows Live" clId="Web-{DFEC4737-F709-88B8-89B1-7923740381DA}" dt="2026-01-19T23:32:42.897" v="332"/>
          <ac:spMkLst>
            <pc:docMk/>
            <pc:sldMk cId="3110419120" sldId="345"/>
            <ac:spMk id="7" creationId="{BFABF73B-FA25-E5C4-270C-C60A3236F8C7}"/>
          </ac:spMkLst>
        </pc:spChg>
        <pc:spChg chg="add del">
          <ac:chgData name="Guest User" userId="" providerId="Windows Live" clId="Web-{DFEC4737-F709-88B8-89B1-7923740381DA}" dt="2026-01-19T23:32:42.897" v="331"/>
          <ac:spMkLst>
            <pc:docMk/>
            <pc:sldMk cId="3110419120" sldId="345"/>
            <ac:spMk id="9" creationId="{B200F1AB-E51C-1AF2-D0F7-BB5DC1B113AE}"/>
          </ac:spMkLst>
        </pc:spChg>
        <pc:spChg chg="add del">
          <ac:chgData name="Guest User" userId="" providerId="Windows Live" clId="Web-{DFEC4737-F709-88B8-89B1-7923740381DA}" dt="2026-01-19T23:32:42.897" v="330"/>
          <ac:spMkLst>
            <pc:docMk/>
            <pc:sldMk cId="3110419120" sldId="345"/>
            <ac:spMk id="11" creationId="{DA9AA2FC-8A7D-7C2D-69E5-98F1593AAA60}"/>
          </ac:spMkLst>
        </pc:spChg>
        <pc:spChg chg="add del">
          <ac:chgData name="Guest User" userId="" providerId="Windows Live" clId="Web-{DFEC4737-F709-88B8-89B1-7923740381DA}" dt="2026-01-19T23:32:50.365" v="339"/>
          <ac:spMkLst>
            <pc:docMk/>
            <pc:sldMk cId="3110419120" sldId="345"/>
            <ac:spMk id="13" creationId="{C829F455-D87E-6BC5-F6C7-503ECA6D149C}"/>
          </ac:spMkLst>
        </pc:spChg>
        <pc:spChg chg="add del">
          <ac:chgData name="Guest User" userId="" providerId="Windows Live" clId="Web-{DFEC4737-F709-88B8-89B1-7923740381DA}" dt="2026-01-19T23:32:50.350" v="338"/>
          <ac:spMkLst>
            <pc:docMk/>
            <pc:sldMk cId="3110419120" sldId="345"/>
            <ac:spMk id="15" creationId="{DAC3167C-6E54-3EC6-18AF-C5D67D21CAA4}"/>
          </ac:spMkLst>
        </pc:spChg>
        <pc:spChg chg="add del">
          <ac:chgData name="Guest User" userId="" providerId="Windows Live" clId="Web-{DFEC4737-F709-88B8-89B1-7923740381DA}" dt="2026-01-19T23:32:50.350" v="337"/>
          <ac:spMkLst>
            <pc:docMk/>
            <pc:sldMk cId="3110419120" sldId="345"/>
            <ac:spMk id="17" creationId="{BD7D7D51-A852-85C8-CC17-D7969D8702D3}"/>
          </ac:spMkLst>
        </pc:spChg>
        <pc:spChg chg="add del mod">
          <ac:chgData name="Guest User" userId="" providerId="Windows Live" clId="Web-{DFEC4737-F709-88B8-89B1-7923740381DA}" dt="2026-01-19T23:32:59.897" v="344"/>
          <ac:spMkLst>
            <pc:docMk/>
            <pc:sldMk cId="3110419120" sldId="345"/>
            <ac:spMk id="18" creationId="{5AAD845F-EEFE-2024-05DD-311D45F4566B}"/>
          </ac:spMkLst>
        </pc:spChg>
        <pc:graphicFrameChg chg="add mod ord modGraphic">
          <ac:chgData name="Guest User" userId="" providerId="Windows Live" clId="Web-{DFEC4737-F709-88B8-89B1-7923740381DA}" dt="2026-01-19T23:32:51.162" v="340" actId="1076"/>
          <ac:graphicFrameMkLst>
            <pc:docMk/>
            <pc:sldMk cId="3110419120" sldId="345"/>
            <ac:graphicFrameMk id="5" creationId="{7FEB3D2E-D1C2-A0B0-802F-4D7FC8A47895}"/>
          </ac:graphicFrameMkLst>
        </pc:graphicFrameChg>
      </pc:sldChg>
      <pc:sldChg chg="addSp delSp modSp add ord replId">
        <pc:chgData name="Guest User" userId="" providerId="Windows Live" clId="Web-{DFEC4737-F709-88B8-89B1-7923740381DA}" dt="2026-01-19T23:33:38.897" v="352"/>
        <pc:sldMkLst>
          <pc:docMk/>
          <pc:sldMk cId="3149547754" sldId="346"/>
        </pc:sldMkLst>
        <pc:spChg chg="mod">
          <ac:chgData name="Guest User" userId="" providerId="Windows Live" clId="Web-{DFEC4737-F709-88B8-89B1-7923740381DA}" dt="2026-01-19T23:33:21.069" v="348"/>
          <ac:spMkLst>
            <pc:docMk/>
            <pc:sldMk cId="3149547754" sldId="346"/>
            <ac:spMk id="21" creationId="{646DF2B2-8FF4-BDDF-4C14-F77E6358439E}"/>
          </ac:spMkLst>
        </pc:spChg>
        <pc:spChg chg="del">
          <ac:chgData name="Guest User" userId="" providerId="Windows Live" clId="Web-{DFEC4737-F709-88B8-89B1-7923740381DA}" dt="2026-01-19T23:33:21.069" v="348"/>
          <ac:spMkLst>
            <pc:docMk/>
            <pc:sldMk cId="3149547754" sldId="346"/>
            <ac:spMk id="63" creationId="{C68CAEB5-EC1F-7251-FA13-44C69E223D54}"/>
          </ac:spMkLst>
        </pc:spChg>
        <pc:spChg chg="del">
          <ac:chgData name="Guest User" userId="" providerId="Windows Live" clId="Web-{DFEC4737-F709-88B8-89B1-7923740381DA}" dt="2026-01-19T23:33:21.069" v="348"/>
          <ac:spMkLst>
            <pc:docMk/>
            <pc:sldMk cId="3149547754" sldId="346"/>
            <ac:spMk id="65" creationId="{61B1CEF5-2F6F-FFF2-4065-F0508D66FC36}"/>
          </ac:spMkLst>
        </pc:spChg>
        <pc:spChg chg="add">
          <ac:chgData name="Guest User" userId="" providerId="Windows Live" clId="Web-{DFEC4737-F709-88B8-89B1-7923740381DA}" dt="2026-01-19T23:33:21.069" v="348"/>
          <ac:spMkLst>
            <pc:docMk/>
            <pc:sldMk cId="3149547754" sldId="346"/>
            <ac:spMk id="70" creationId="{53B021B3-DE93-4AB7-8A18-CF5F1CED88B8}"/>
          </ac:spMkLst>
        </pc:spChg>
        <pc:spChg chg="add">
          <ac:chgData name="Guest User" userId="" providerId="Windows Live" clId="Web-{DFEC4737-F709-88B8-89B1-7923740381DA}" dt="2026-01-19T23:33:21.069" v="348"/>
          <ac:spMkLst>
            <pc:docMk/>
            <pc:sldMk cId="3149547754" sldId="346"/>
            <ac:spMk id="72" creationId="{52D502E5-F6B4-4D58-B4AE-FC466FF15EE8}"/>
          </ac:spMkLst>
        </pc:spChg>
        <pc:spChg chg="add">
          <ac:chgData name="Guest User" userId="" providerId="Windows Live" clId="Web-{DFEC4737-F709-88B8-89B1-7923740381DA}" dt="2026-01-19T23:33:21.069" v="348"/>
          <ac:spMkLst>
            <pc:docMk/>
            <pc:sldMk cId="3149547754" sldId="346"/>
            <ac:spMk id="74" creationId="{9DECDBF4-02B6-4BB4-B65B-B8107AD6A9E8}"/>
          </ac:spMkLst>
        </pc:spChg>
        <pc:graphicFrameChg chg="add mod modGraphic">
          <ac:chgData name="Guest User" userId="" providerId="Windows Live" clId="Web-{DFEC4737-F709-88B8-89B1-7923740381DA}" dt="2026-01-19T23:33:38.897" v="352"/>
          <ac:graphicFrameMkLst>
            <pc:docMk/>
            <pc:sldMk cId="3149547754" sldId="346"/>
            <ac:graphicFrameMk id="3" creationId="{A4E155F9-1247-A80B-6F8B-9B185219334D}"/>
          </ac:graphicFrameMkLst>
        </pc:graphicFrameChg>
        <pc:graphicFrameChg chg="del">
          <ac:chgData name="Guest User" userId="" providerId="Windows Live" clId="Web-{DFEC4737-F709-88B8-89B1-7923740381DA}" dt="2026-01-19T23:33:10.038" v="346"/>
          <ac:graphicFrameMkLst>
            <pc:docMk/>
            <pc:sldMk cId="3149547754" sldId="346"/>
            <ac:graphicFrameMk id="4" creationId="{F640A764-4D87-5772-14ED-C20AA712CC20}"/>
          </ac:graphicFrameMkLst>
        </pc:graphicFrameChg>
      </pc:sldChg>
    </pc:docChg>
  </pc:docChgLst>
  <pc:docChgLst>
    <pc:chgData name="Guest User" providerId="Windows Live" clId="Web-{8AB24AD7-4A41-ED59-8073-B4ED96C2B627}"/>
    <pc:docChg chg="modSld">
      <pc:chgData name="Guest User" userId="" providerId="Windows Live" clId="Web-{8AB24AD7-4A41-ED59-8073-B4ED96C2B627}" dt="2026-01-18T20:08:33.899" v="5" actId="20577"/>
      <pc:docMkLst>
        <pc:docMk/>
      </pc:docMkLst>
    </pc:docChg>
  </pc:docChgLst>
  <pc:docChgLst>
    <pc:chgData name="Guest User" providerId="Windows Live" clId="Web-{5CFD362B-0BEB-D8F0-65B1-57143E3AFB0D}"/>
    <pc:docChg chg="modSld">
      <pc:chgData name="Guest User" userId="" providerId="Windows Live" clId="Web-{5CFD362B-0BEB-D8F0-65B1-57143E3AFB0D}" dt="2026-01-13T17:59:44.955" v="7" actId="1076"/>
      <pc:docMkLst>
        <pc:docMk/>
      </pc:docMkLst>
      <pc:sldChg chg="modSp">
        <pc:chgData name="Guest User" userId="" providerId="Windows Live" clId="Web-{5CFD362B-0BEB-D8F0-65B1-57143E3AFB0D}" dt="2026-01-13T17:59:44.955" v="7" actId="1076"/>
        <pc:sldMkLst>
          <pc:docMk/>
          <pc:sldMk cId="1329534888" sldId="288"/>
        </pc:sldMkLst>
        <pc:picChg chg="mod">
          <ac:chgData name="Guest User" userId="" providerId="Windows Live" clId="Web-{5CFD362B-0BEB-D8F0-65B1-57143E3AFB0D}" dt="2026-01-13T17:59:44.955" v="7" actId="1076"/>
          <ac:picMkLst>
            <pc:docMk/>
            <pc:sldMk cId="1329534888" sldId="288"/>
            <ac:picMk id="5" creationId="{0A36F156-47D0-6DD4-DA31-2443C95CF2C6}"/>
          </ac:picMkLst>
        </pc:picChg>
      </pc:sldChg>
    </pc:docChg>
  </pc:docChgLst>
  <pc:docChgLst>
    <pc:chgData name="Guest User" providerId="Windows Live" clId="Web-{B5024276-8C41-9087-2FDE-5B3FF3925778}"/>
    <pc:docChg chg="addSld modSld sldOrd">
      <pc:chgData name="Guest User" userId="" providerId="Windows Live" clId="Web-{B5024276-8C41-9087-2FDE-5B3FF3925778}" dt="2026-01-19T16:06:24.223" v="526" actId="20577"/>
      <pc:docMkLst>
        <pc:docMk/>
      </pc:docMkLst>
      <pc:sldChg chg="addSp modSp">
        <pc:chgData name="Guest User" userId="" providerId="Windows Live" clId="Web-{B5024276-8C41-9087-2FDE-5B3FF3925778}" dt="2026-01-19T14:29:48.865" v="374" actId="20577"/>
        <pc:sldMkLst>
          <pc:docMk/>
          <pc:sldMk cId="833595277" sldId="277"/>
        </pc:sldMkLst>
        <pc:spChg chg="mod">
          <ac:chgData name="Guest User" userId="" providerId="Windows Live" clId="Web-{B5024276-8C41-9087-2FDE-5B3FF3925778}" dt="2026-01-19T14:24:32.725" v="271" actId="20577"/>
          <ac:spMkLst>
            <pc:docMk/>
            <pc:sldMk cId="833595277" sldId="277"/>
            <ac:spMk id="2" creationId="{12977C11-F88C-6BAD-E05F-F7BDDD1DDEF9}"/>
          </ac:spMkLst>
        </pc:spChg>
        <pc:spChg chg="mod">
          <ac:chgData name="Guest User" userId="" providerId="Windows Live" clId="Web-{B5024276-8C41-9087-2FDE-5B3FF3925778}" dt="2026-01-19T14:29:48.865" v="374" actId="20577"/>
          <ac:spMkLst>
            <pc:docMk/>
            <pc:sldMk cId="833595277" sldId="277"/>
            <ac:spMk id="3" creationId="{70ED76F5-DA74-A52E-11A2-5A44669128D9}"/>
          </ac:spMkLst>
        </pc:spChg>
        <pc:spChg chg="add mod">
          <ac:chgData name="Guest User" userId="" providerId="Windows Live" clId="Web-{B5024276-8C41-9087-2FDE-5B3FF3925778}" dt="2026-01-19T14:29:32.130" v="373" actId="1076"/>
          <ac:spMkLst>
            <pc:docMk/>
            <pc:sldMk cId="833595277" sldId="277"/>
            <ac:spMk id="4" creationId="{2DD534B9-E3BA-17EB-D5B7-7019E60FBBEC}"/>
          </ac:spMkLst>
        </pc:spChg>
      </pc:sldChg>
      <pc:sldChg chg="modSp ord">
        <pc:chgData name="Guest User" userId="" providerId="Windows Live" clId="Web-{B5024276-8C41-9087-2FDE-5B3FF3925778}" dt="2026-01-19T14:26:20.176" v="318" actId="20577"/>
        <pc:sldMkLst>
          <pc:docMk/>
          <pc:sldMk cId="2505034534" sldId="280"/>
        </pc:sldMkLst>
        <pc:spChg chg="mod">
          <ac:chgData name="Guest User" userId="" providerId="Windows Live" clId="Web-{B5024276-8C41-9087-2FDE-5B3FF3925778}" dt="2026-01-19T14:26:20.176" v="318" actId="20577"/>
          <ac:spMkLst>
            <pc:docMk/>
            <pc:sldMk cId="2505034534" sldId="280"/>
            <ac:spMk id="2" creationId="{6B7713C4-27FF-CACA-01C9-05C249D3ACCE}"/>
          </ac:spMkLst>
        </pc:spChg>
        <pc:graphicFrameChg chg="modGraphic">
          <ac:chgData name="Guest User" userId="" providerId="Windows Live" clId="Web-{B5024276-8C41-9087-2FDE-5B3FF3925778}" dt="2026-01-18T21:11:00.009" v="73" actId="20577"/>
          <ac:graphicFrameMkLst>
            <pc:docMk/>
            <pc:sldMk cId="2505034534" sldId="280"/>
            <ac:graphicFrameMk id="12" creationId="{B43C24A4-9FF8-4615-AC5B-F635FDD3BE96}"/>
          </ac:graphicFrameMkLst>
        </pc:graphicFrameChg>
      </pc:sldChg>
      <pc:sldChg chg="modSp new">
        <pc:chgData name="Guest User" userId="" providerId="Windows Live" clId="Web-{B5024276-8C41-9087-2FDE-5B3FF3925778}" dt="2026-01-19T14:26:33.193" v="322" actId="20577"/>
        <pc:sldMkLst>
          <pc:docMk/>
          <pc:sldMk cId="539795687" sldId="318"/>
        </pc:sldMkLst>
        <pc:spChg chg="mod">
          <ac:chgData name="Guest User" userId="" providerId="Windows Live" clId="Web-{B5024276-8C41-9087-2FDE-5B3FF3925778}" dt="2026-01-19T14:26:33.193" v="322" actId="20577"/>
          <ac:spMkLst>
            <pc:docMk/>
            <pc:sldMk cId="539795687" sldId="318"/>
            <ac:spMk id="2" creationId="{251A6C57-254F-F5AA-0AFC-825E108B967C}"/>
          </ac:spMkLst>
        </pc:spChg>
        <pc:spChg chg="mod">
          <ac:chgData name="Guest User" userId="" providerId="Windows Live" clId="Web-{B5024276-8C41-9087-2FDE-5B3FF3925778}" dt="2026-01-19T14:26:30.193" v="321" actId="20577"/>
          <ac:spMkLst>
            <pc:docMk/>
            <pc:sldMk cId="539795687" sldId="318"/>
            <ac:spMk id="3" creationId="{7FD0C146-7F83-1FAE-4547-63330B39BA4D}"/>
          </ac:spMkLst>
        </pc:spChg>
      </pc:sldChg>
      <pc:sldChg chg="modSp new">
        <pc:chgData name="Guest User" userId="" providerId="Windows Live" clId="Web-{B5024276-8C41-9087-2FDE-5B3FF3925778}" dt="2026-01-18T20:48:00.810" v="32" actId="20577"/>
        <pc:sldMkLst>
          <pc:docMk/>
          <pc:sldMk cId="2836985242" sldId="319"/>
        </pc:sldMkLst>
        <pc:spChg chg="mod">
          <ac:chgData name="Guest User" userId="" providerId="Windows Live" clId="Web-{B5024276-8C41-9087-2FDE-5B3FF3925778}" dt="2026-01-18T20:48:00.810" v="32" actId="20577"/>
          <ac:spMkLst>
            <pc:docMk/>
            <pc:sldMk cId="2836985242" sldId="319"/>
            <ac:spMk id="2" creationId="{20260B0A-4965-FBE5-C10B-F3A20AD534EA}"/>
          </ac:spMkLst>
        </pc:spChg>
      </pc:sldChg>
      <pc:sldChg chg="modSp new">
        <pc:chgData name="Guest User" userId="" providerId="Windows Live" clId="Web-{B5024276-8C41-9087-2FDE-5B3FF3925778}" dt="2026-01-18T20:48:10.404" v="37" actId="20577"/>
        <pc:sldMkLst>
          <pc:docMk/>
          <pc:sldMk cId="3129267247" sldId="320"/>
        </pc:sldMkLst>
        <pc:spChg chg="mod">
          <ac:chgData name="Guest User" userId="" providerId="Windows Live" clId="Web-{B5024276-8C41-9087-2FDE-5B3FF3925778}" dt="2026-01-18T20:48:10.404" v="37" actId="20577"/>
          <ac:spMkLst>
            <pc:docMk/>
            <pc:sldMk cId="3129267247" sldId="320"/>
            <ac:spMk id="2" creationId="{0CECE3D9-58CB-2FA3-1417-F49EF516165B}"/>
          </ac:spMkLst>
        </pc:spChg>
      </pc:sldChg>
      <pc:sldChg chg="addSp delSp modSp new mod setBg">
        <pc:chgData name="Guest User" userId="" providerId="Windows Live" clId="Web-{B5024276-8C41-9087-2FDE-5B3FF3925778}" dt="2026-01-19T00:02:22.450" v="233"/>
        <pc:sldMkLst>
          <pc:docMk/>
          <pc:sldMk cId="817324454" sldId="322"/>
        </pc:sldMkLst>
        <pc:spChg chg="mod">
          <ac:chgData name="Guest User" userId="" providerId="Windows Live" clId="Web-{B5024276-8C41-9087-2FDE-5B3FF3925778}" dt="2026-01-18T23:59:15.873" v="182"/>
          <ac:spMkLst>
            <pc:docMk/>
            <pc:sldMk cId="817324454" sldId="322"/>
            <ac:spMk id="2" creationId="{B838A4E0-F07E-A06E-909D-47A7D6428AA4}"/>
          </ac:spMkLst>
        </pc:spChg>
        <pc:spChg chg="add">
          <ac:chgData name="Guest User" userId="" providerId="Windows Live" clId="Web-{B5024276-8C41-9087-2FDE-5B3FF3925778}" dt="2026-01-18T23:59:15.873" v="182"/>
          <ac:spMkLst>
            <pc:docMk/>
            <pc:sldMk cId="817324454" sldId="322"/>
            <ac:spMk id="10" creationId="{BACC6370-2D7E-4714-9D71-7542949D7D5D}"/>
          </ac:spMkLst>
        </pc:spChg>
        <pc:spChg chg="add">
          <ac:chgData name="Guest User" userId="" providerId="Windows Live" clId="Web-{B5024276-8C41-9087-2FDE-5B3FF3925778}" dt="2026-01-18T23:59:15.873" v="182"/>
          <ac:spMkLst>
            <pc:docMk/>
            <pc:sldMk cId="817324454" sldId="322"/>
            <ac:spMk id="12" creationId="{F68B3F68-107C-434F-AA38-110D5EA91B85}"/>
          </ac:spMkLst>
        </pc:spChg>
        <pc:spChg chg="add">
          <ac:chgData name="Guest User" userId="" providerId="Windows Live" clId="Web-{B5024276-8C41-9087-2FDE-5B3FF3925778}" dt="2026-01-18T23:59:15.873" v="182"/>
          <ac:spMkLst>
            <pc:docMk/>
            <pc:sldMk cId="817324454" sldId="322"/>
            <ac:spMk id="14" creationId="{AAD0DBB9-1A4B-4391-81D4-CB19F9AB918A}"/>
          </ac:spMkLst>
        </pc:spChg>
        <pc:spChg chg="add">
          <ac:chgData name="Guest User" userId="" providerId="Windows Live" clId="Web-{B5024276-8C41-9087-2FDE-5B3FF3925778}" dt="2026-01-18T23:59:15.873" v="182"/>
          <ac:spMkLst>
            <pc:docMk/>
            <pc:sldMk cId="817324454" sldId="322"/>
            <ac:spMk id="16" creationId="{063BBA22-50EA-4C4D-BE05-F1CE4E63AA56}"/>
          </ac:spMkLst>
        </pc:spChg>
        <pc:spChg chg="add del mod">
          <ac:chgData name="Guest User" userId="" providerId="Windows Live" clId="Web-{B5024276-8C41-9087-2FDE-5B3FF3925778}" dt="2026-01-19T00:01:45.385" v="198"/>
          <ac:spMkLst>
            <pc:docMk/>
            <pc:sldMk cId="817324454" sldId="322"/>
            <ac:spMk id="18" creationId="{5507E62D-EF07-9ABF-E080-19C9647AB504}"/>
          </ac:spMkLst>
        </pc:spChg>
        <pc:graphicFrameChg chg="add mod ord modGraphic">
          <ac:chgData name="Guest User" userId="" providerId="Windows Live" clId="Web-{B5024276-8C41-9087-2FDE-5B3FF3925778}" dt="2026-01-19T00:02:22.450" v="233"/>
          <ac:graphicFrameMkLst>
            <pc:docMk/>
            <pc:sldMk cId="817324454" sldId="322"/>
            <ac:graphicFrameMk id="17" creationId="{FECDE151-5659-974E-E429-272051A283B1}"/>
          </ac:graphicFrameMkLst>
        </pc:graphicFrameChg>
      </pc:sldChg>
      <pc:sldChg chg="addSp delSp modSp new mod setBg">
        <pc:chgData name="Guest User" userId="" providerId="Windows Live" clId="Web-{B5024276-8C41-9087-2FDE-5B3FF3925778}" dt="2026-01-19T14:24:16.410" v="268"/>
        <pc:sldMkLst>
          <pc:docMk/>
          <pc:sldMk cId="1112363753" sldId="327"/>
        </pc:sldMkLst>
        <pc:spChg chg="mod">
          <ac:chgData name="Guest User" userId="" providerId="Windows Live" clId="Web-{B5024276-8C41-9087-2FDE-5B3FF3925778}" dt="2026-01-19T14:24:16.410" v="268"/>
          <ac:spMkLst>
            <pc:docMk/>
            <pc:sldMk cId="1112363753" sldId="327"/>
            <ac:spMk id="2" creationId="{DF8A21E5-41BC-859B-B7EA-A347783CC689}"/>
          </ac:spMkLst>
        </pc:spChg>
        <pc:spChg chg="del">
          <ac:chgData name="Guest User" userId="" providerId="Windows Live" clId="Web-{B5024276-8C41-9087-2FDE-5B3FF3925778}" dt="2026-01-19T14:23:25.120" v="260"/>
          <ac:spMkLst>
            <pc:docMk/>
            <pc:sldMk cId="1112363753" sldId="327"/>
            <ac:spMk id="3" creationId="{C40155D2-876B-8DDA-35FE-6F64C2741368}"/>
          </ac:spMkLst>
        </pc:spChg>
        <pc:spChg chg="add del">
          <ac:chgData name="Guest User" userId="" providerId="Windows Live" clId="Web-{B5024276-8C41-9087-2FDE-5B3FF3925778}" dt="2026-01-19T14:24:16.410" v="268"/>
          <ac:spMkLst>
            <pc:docMk/>
            <pc:sldMk cId="1112363753" sldId="327"/>
            <ac:spMk id="9" creationId="{4D60F200-5EB0-B223-2439-C96C67F0FEE1}"/>
          </ac:spMkLst>
        </pc:spChg>
        <pc:spChg chg="add del">
          <ac:chgData name="Guest User" userId="" providerId="Windows Live" clId="Web-{B5024276-8C41-9087-2FDE-5B3FF3925778}" dt="2026-01-19T14:24:16.410" v="268"/>
          <ac:spMkLst>
            <pc:docMk/>
            <pc:sldMk cId="1112363753" sldId="327"/>
            <ac:spMk id="11" creationId="{A6567EA8-C72D-4B9B-D23F-6B2E9F9C9F47}"/>
          </ac:spMkLst>
        </pc:spChg>
        <pc:spChg chg="add del">
          <ac:chgData name="Guest User" userId="" providerId="Windows Live" clId="Web-{B5024276-8C41-9087-2FDE-5B3FF3925778}" dt="2026-01-19T14:24:16.410" v="268"/>
          <ac:spMkLst>
            <pc:docMk/>
            <pc:sldMk cId="1112363753" sldId="327"/>
            <ac:spMk id="13" creationId="{FEFBFA78-9360-1E01-5448-6D5AE0A32601}"/>
          </ac:spMkLst>
        </pc:spChg>
        <pc:spChg chg="add del">
          <ac:chgData name="Guest User" userId="" providerId="Windows Live" clId="Web-{B5024276-8C41-9087-2FDE-5B3FF3925778}" dt="2026-01-19T14:24:16.410" v="268"/>
          <ac:spMkLst>
            <pc:docMk/>
            <pc:sldMk cId="1112363753" sldId="327"/>
            <ac:spMk id="15" creationId="{1740453C-744F-DB3A-47EC-15EACE1DC117}"/>
          </ac:spMkLst>
        </pc:spChg>
        <pc:spChg chg="add del">
          <ac:chgData name="Guest User" userId="" providerId="Windows Live" clId="Web-{B5024276-8C41-9087-2FDE-5B3FF3925778}" dt="2026-01-19T14:24:16.410" v="268"/>
          <ac:spMkLst>
            <pc:docMk/>
            <pc:sldMk cId="1112363753" sldId="327"/>
            <ac:spMk id="17" creationId="{B6924B03-77BD-EAE3-2854-43363FF8E6BB}"/>
          </ac:spMkLst>
        </pc:spChg>
        <pc:spChg chg="add">
          <ac:chgData name="Guest User" userId="" providerId="Windows Live" clId="Web-{B5024276-8C41-9087-2FDE-5B3FF3925778}" dt="2026-01-19T14:24:16.410" v="268"/>
          <ac:spMkLst>
            <pc:docMk/>
            <pc:sldMk cId="1112363753" sldId="327"/>
            <ac:spMk id="22" creationId="{657F69E0-C4B0-4BEC-A689-4F8D877F05D4}"/>
          </ac:spMkLst>
        </pc:spChg>
        <pc:spChg chg="add">
          <ac:chgData name="Guest User" userId="" providerId="Windows Live" clId="Web-{B5024276-8C41-9087-2FDE-5B3FF3925778}" dt="2026-01-19T14:24:16.410" v="268"/>
          <ac:spMkLst>
            <pc:docMk/>
            <pc:sldMk cId="1112363753" sldId="327"/>
            <ac:spMk id="24" creationId="{9F6380B4-6A1C-481E-8408-B4E6C75B9B81}"/>
          </ac:spMkLst>
        </pc:spChg>
        <pc:picChg chg="add mod">
          <ac:chgData name="Guest User" userId="" providerId="Windows Live" clId="Web-{B5024276-8C41-9087-2FDE-5B3FF3925778}" dt="2026-01-19T14:24:16.410" v="268"/>
          <ac:picMkLst>
            <pc:docMk/>
            <pc:sldMk cId="1112363753" sldId="327"/>
            <ac:picMk id="5" creationId="{6C8F549A-88EE-B8D0-0BCB-9C504298E78A}"/>
          </ac:picMkLst>
        </pc:picChg>
      </pc:sldChg>
      <pc:sldChg chg="addSp delSp modSp new mod setBg">
        <pc:chgData name="Guest User" userId="" providerId="Windows Live" clId="Web-{B5024276-8C41-9087-2FDE-5B3FF3925778}" dt="2026-01-19T16:06:24.223" v="526" actId="20577"/>
        <pc:sldMkLst>
          <pc:docMk/>
          <pc:sldMk cId="2642423722" sldId="328"/>
        </pc:sldMkLst>
        <pc:spChg chg="del mod">
          <ac:chgData name="Guest User" userId="" providerId="Windows Live" clId="Web-{B5024276-8C41-9087-2FDE-5B3FF3925778}" dt="2026-01-19T16:05:59.566" v="513"/>
          <ac:spMkLst>
            <pc:docMk/>
            <pc:sldMk cId="2642423722" sldId="328"/>
            <ac:spMk id="2" creationId="{482EE131-3649-725B-F95E-79D00594783F}"/>
          </ac:spMkLst>
        </pc:spChg>
        <pc:spChg chg="del mod">
          <ac:chgData name="Guest User" userId="" providerId="Windows Live" clId="Web-{B5024276-8C41-9087-2FDE-5B3FF3925778}" dt="2026-01-19T15:59:29.492" v="450"/>
          <ac:spMkLst>
            <pc:docMk/>
            <pc:sldMk cId="2642423722" sldId="328"/>
            <ac:spMk id="3" creationId="{714D5CA4-899F-C443-790A-6518520D1846}"/>
          </ac:spMkLst>
        </pc:spChg>
        <pc:spChg chg="add del mod">
          <ac:chgData name="Guest User" userId="" providerId="Windows Live" clId="Web-{B5024276-8C41-9087-2FDE-5B3FF3925778}" dt="2026-01-19T15:56:21.076" v="422"/>
          <ac:spMkLst>
            <pc:docMk/>
            <pc:sldMk cId="2642423722" sldId="328"/>
            <ac:spMk id="6" creationId="{F1E15F50-C17E-FFDA-508F-A8ADBE1B1B84}"/>
          </ac:spMkLst>
        </pc:spChg>
        <pc:spChg chg="add del mod">
          <ac:chgData name="Guest User" userId="" providerId="Windows Live" clId="Web-{B5024276-8C41-9087-2FDE-5B3FF3925778}" dt="2026-01-19T15:56:21.076" v="421"/>
          <ac:spMkLst>
            <pc:docMk/>
            <pc:sldMk cId="2642423722" sldId="328"/>
            <ac:spMk id="7" creationId="{07F05C22-98EA-9BF7-54B6-503DB7091C3D}"/>
          </ac:spMkLst>
        </pc:spChg>
        <pc:spChg chg="add del mod">
          <ac:chgData name="Guest User" userId="" providerId="Windows Live" clId="Web-{B5024276-8C41-9087-2FDE-5B3FF3925778}" dt="2026-01-19T16:04:36.797" v="509"/>
          <ac:spMkLst>
            <pc:docMk/>
            <pc:sldMk cId="2642423722" sldId="328"/>
            <ac:spMk id="9" creationId="{2E493A4A-08BF-4AB2-F904-A19F67378601}"/>
          </ac:spMkLst>
        </pc:spChg>
        <pc:spChg chg="add mod ord">
          <ac:chgData name="Guest User" userId="" providerId="Windows Live" clId="Web-{B5024276-8C41-9087-2FDE-5B3FF3925778}" dt="2026-01-19T16:06:24.223" v="526" actId="20577"/>
          <ac:spMkLst>
            <pc:docMk/>
            <pc:sldMk cId="2642423722" sldId="328"/>
            <ac:spMk id="11" creationId="{B730CDF9-2727-7A5F-3217-BF21B61DD3BF}"/>
          </ac:spMkLst>
        </pc:spChg>
        <pc:spChg chg="add del">
          <ac:chgData name="Guest User" userId="" providerId="Windows Live" clId="Web-{B5024276-8C41-9087-2FDE-5B3FF3925778}" dt="2026-01-19T15:58:28.973" v="443"/>
          <ac:spMkLst>
            <pc:docMk/>
            <pc:sldMk cId="2642423722" sldId="328"/>
            <ac:spMk id="13" creationId="{6F828D28-8E09-41CC-8229-3070B5467A96}"/>
          </ac:spMkLst>
        </pc:spChg>
        <pc:spChg chg="add del">
          <ac:chgData name="Guest User" userId="" providerId="Windows Live" clId="Web-{B5024276-8C41-9087-2FDE-5B3FF3925778}" dt="2026-01-19T15:58:28.973" v="443"/>
          <ac:spMkLst>
            <pc:docMk/>
            <pc:sldMk cId="2642423722" sldId="328"/>
            <ac:spMk id="15" creationId="{D5B012D8-7F27-4758-9AC6-C889B154BD73}"/>
          </ac:spMkLst>
        </pc:spChg>
        <pc:spChg chg="add del">
          <ac:chgData name="Guest User" userId="" providerId="Windows Live" clId="Web-{B5024276-8C41-9087-2FDE-5B3FF3925778}" dt="2026-01-19T15:58:28.973" v="443"/>
          <ac:spMkLst>
            <pc:docMk/>
            <pc:sldMk cId="2642423722" sldId="328"/>
            <ac:spMk id="17" creationId="{4063B759-00FC-46D1-9898-8E8625268FAF}"/>
          </ac:spMkLst>
        </pc:spChg>
        <pc:spChg chg="add del">
          <ac:chgData name="Guest User" userId="" providerId="Windows Live" clId="Web-{B5024276-8C41-9087-2FDE-5B3FF3925778}" dt="2026-01-19T16:06:15.363" v="515"/>
          <ac:spMkLst>
            <pc:docMk/>
            <pc:sldMk cId="2642423722" sldId="328"/>
            <ac:spMk id="22" creationId="{0E91F5CA-B392-444C-88E3-BF5BAAEBDEB0}"/>
          </ac:spMkLst>
        </pc:spChg>
        <pc:spChg chg="add del">
          <ac:chgData name="Guest User" userId="" providerId="Windows Live" clId="Web-{B5024276-8C41-9087-2FDE-5B3FF3925778}" dt="2026-01-19T16:05:57.597" v="512"/>
          <ac:spMkLst>
            <pc:docMk/>
            <pc:sldMk cId="2642423722" sldId="328"/>
            <ac:spMk id="24" creationId="{0459807F-B6FA-44D3-9A53-C55B6B56884A}"/>
          </ac:spMkLst>
        </pc:spChg>
        <pc:spChg chg="add">
          <ac:chgData name="Guest User" userId="" providerId="Windows Live" clId="Web-{B5024276-8C41-9087-2FDE-5B3FF3925778}" dt="2026-01-19T16:06:15.363" v="515"/>
          <ac:spMkLst>
            <pc:docMk/>
            <pc:sldMk cId="2642423722" sldId="328"/>
            <ac:spMk id="27" creationId="{37C89E4B-3C9F-44B9-8B86-D9E3D112D8EC}"/>
          </ac:spMkLst>
        </pc:spChg>
        <pc:picChg chg="add del mod">
          <ac:chgData name="Guest User" userId="" providerId="Windows Live" clId="Web-{B5024276-8C41-9087-2FDE-5B3FF3925778}" dt="2026-01-19T15:56:21.076" v="424"/>
          <ac:picMkLst>
            <pc:docMk/>
            <pc:sldMk cId="2642423722" sldId="328"/>
            <ac:picMk id="4" creationId="{BBF54BA5-BD67-0E4E-DAE7-FC108A4A4361}"/>
          </ac:picMkLst>
        </pc:picChg>
        <pc:picChg chg="add del mod">
          <ac:chgData name="Guest User" userId="" providerId="Windows Live" clId="Web-{B5024276-8C41-9087-2FDE-5B3FF3925778}" dt="2026-01-19T15:56:21.076" v="423"/>
          <ac:picMkLst>
            <pc:docMk/>
            <pc:sldMk cId="2642423722" sldId="328"/>
            <ac:picMk id="5" creationId="{23B65241-BA3D-6304-B568-19713D6CFAAF}"/>
          </ac:picMkLst>
        </pc:picChg>
        <pc:picChg chg="add del mod ord">
          <ac:chgData name="Guest User" userId="" providerId="Windows Live" clId="Web-{B5024276-8C41-9087-2FDE-5B3FF3925778}" dt="2026-01-19T16:05:53.268" v="510"/>
          <ac:picMkLst>
            <pc:docMk/>
            <pc:sldMk cId="2642423722" sldId="328"/>
            <ac:picMk id="8" creationId="{D08C783E-2B23-9BB8-1A08-FE336F8DAC54}"/>
          </ac:picMkLst>
        </pc:picChg>
        <pc:picChg chg="add mod">
          <ac:chgData name="Guest User" userId="" providerId="Windows Live" clId="Web-{B5024276-8C41-9087-2FDE-5B3FF3925778}" dt="2026-01-19T16:06:15.363" v="515"/>
          <ac:picMkLst>
            <pc:docMk/>
            <pc:sldMk cId="2642423722" sldId="328"/>
            <ac:picMk id="12" creationId="{9ECA3F30-E368-FD30-30D0-830D8D8C2CC8}"/>
          </ac:picMkLst>
        </pc:picChg>
        <pc:cxnChg chg="add">
          <ac:chgData name="Guest User" userId="" providerId="Windows Live" clId="Web-{B5024276-8C41-9087-2FDE-5B3FF3925778}" dt="2026-01-19T16:06:15.363" v="515"/>
          <ac:cxnSpMkLst>
            <pc:docMk/>
            <pc:sldMk cId="2642423722" sldId="328"/>
            <ac:cxnSpMk id="29" creationId="{AA2EAA10-076F-46BD-8F0F-B9A2FB77A85C}"/>
          </ac:cxnSpMkLst>
        </pc:cxnChg>
        <pc:cxnChg chg="add">
          <ac:chgData name="Guest User" userId="" providerId="Windows Live" clId="Web-{B5024276-8C41-9087-2FDE-5B3FF3925778}" dt="2026-01-19T16:06:15.363" v="515"/>
          <ac:cxnSpMkLst>
            <pc:docMk/>
            <pc:sldMk cId="2642423722" sldId="328"/>
            <ac:cxnSpMk id="31" creationId="{D891E407-403B-4764-86C9-33A56D3BCAA3}"/>
          </ac:cxnSpMkLst>
        </pc:cxnChg>
      </pc:sldChg>
    </pc:docChg>
  </pc:docChgLst>
  <pc:docChgLst>
    <pc:chgData name="Guest User" providerId="Windows Live" clId="Web-{A8CE3C5C-E87B-9281-B037-2787284AE36F}"/>
    <pc:docChg chg="modSld">
      <pc:chgData name="Guest User" userId="" providerId="Windows Live" clId="Web-{A8CE3C5C-E87B-9281-B037-2787284AE36F}" dt="2026-01-18T16:52:26.870" v="26"/>
      <pc:docMkLst>
        <pc:docMk/>
      </pc:docMkLst>
      <pc:sldChg chg="addSp delSp modSp mod setBg setClrOvrMap">
        <pc:chgData name="Guest User" userId="" providerId="Windows Live" clId="Web-{A8CE3C5C-E87B-9281-B037-2787284AE36F}" dt="2026-01-18T16:52:26.870" v="26"/>
        <pc:sldMkLst>
          <pc:docMk/>
          <pc:sldMk cId="3227999551" sldId="281"/>
        </pc:sldMkLst>
        <pc:spChg chg="mod ord">
          <ac:chgData name="Guest User" userId="" providerId="Windows Live" clId="Web-{A8CE3C5C-E87B-9281-B037-2787284AE36F}" dt="2026-01-18T16:52:26.870" v="26"/>
          <ac:spMkLst>
            <pc:docMk/>
            <pc:sldMk cId="3227999551" sldId="281"/>
            <ac:spMk id="2" creationId="{FA1434BD-3B21-DAA1-6288-9676ED09A78F}"/>
          </ac:spMkLst>
        </pc:spChg>
        <pc:spChg chg="add">
          <ac:chgData name="Guest User" userId="" providerId="Windows Live" clId="Web-{A8CE3C5C-E87B-9281-B037-2787284AE36F}" dt="2026-01-18T16:52:26.870" v="26"/>
          <ac:spMkLst>
            <pc:docMk/>
            <pc:sldMk cId="3227999551" sldId="281"/>
            <ac:spMk id="11" creationId="{657F69E0-C4B0-4BEC-A689-4F8D877F05D4}"/>
          </ac:spMkLst>
        </pc:spChg>
        <pc:spChg chg="add">
          <ac:chgData name="Guest User" userId="" providerId="Windows Live" clId="Web-{A8CE3C5C-E87B-9281-B037-2787284AE36F}" dt="2026-01-18T16:52:26.870" v="26"/>
          <ac:spMkLst>
            <pc:docMk/>
            <pc:sldMk cId="3227999551" sldId="281"/>
            <ac:spMk id="19" creationId="{9F6380B4-6A1C-481E-8408-B4E6C75B9B81}"/>
          </ac:spMkLst>
        </pc:spChg>
        <pc:picChg chg="add mod">
          <ac:chgData name="Guest User" userId="" providerId="Windows Live" clId="Web-{A8CE3C5C-E87B-9281-B037-2787284AE36F}" dt="2026-01-18T16:52:26.870" v="26"/>
          <ac:picMkLst>
            <pc:docMk/>
            <pc:sldMk cId="3227999551" sldId="281"/>
            <ac:picMk id="4" creationId="{4EE93A08-FD97-7A35-8850-1C3B656F5DD3}"/>
          </ac:picMkLst>
        </pc:picChg>
      </pc:sldChg>
    </pc:docChg>
  </pc:docChgLst>
  <pc:docChgLst>
    <pc:chgData name="Guest User" providerId="Windows Live" clId="Web-{8DEF746D-AE07-3AF3-F295-B7012DDF1326}"/>
    <pc:docChg chg="addSld delSld modSld sldOrd modMainMaster">
      <pc:chgData name="Guest User" userId="" providerId="Windows Live" clId="Web-{8DEF746D-AE07-3AF3-F295-B7012DDF1326}" dt="2026-01-20T10:09:38.627" v="2012"/>
      <pc:docMkLst>
        <pc:docMk/>
      </pc:docMkLst>
      <pc:sldChg chg="addSp modSp">
        <pc:chgData name="Guest User" userId="" providerId="Windows Live" clId="Web-{8DEF746D-AE07-3AF3-F295-B7012DDF1326}" dt="2026-01-20T10:09:32.065" v="2010"/>
        <pc:sldMkLst>
          <pc:docMk/>
          <pc:sldMk cId="2806972852" sldId="264"/>
        </pc:sldMkLst>
        <pc:spChg chg="add mod">
          <ac:chgData name="Guest User" userId="" providerId="Windows Live" clId="Web-{8DEF746D-AE07-3AF3-F295-B7012DDF1326}" dt="2026-01-20T10:09:32.065" v="2010"/>
          <ac:spMkLst>
            <pc:docMk/>
            <pc:sldMk cId="2806972852" sldId="264"/>
            <ac:spMk id="3" creationId="{8AF924D2-51DA-008A-D95D-C1FD08F8BDB7}"/>
          </ac:spMkLst>
        </pc:spChg>
      </pc:sldChg>
      <pc:sldChg chg="addSp modSp">
        <pc:chgData name="Guest User" userId="" providerId="Windows Live" clId="Web-{8DEF746D-AE07-3AF3-F295-B7012DDF1326}" dt="2026-01-20T10:09:32.065" v="2010"/>
        <pc:sldMkLst>
          <pc:docMk/>
          <pc:sldMk cId="2400978781" sldId="265"/>
        </pc:sldMkLst>
        <pc:spChg chg="add mod">
          <ac:chgData name="Guest User" userId="" providerId="Windows Live" clId="Web-{8DEF746D-AE07-3AF3-F295-B7012DDF1326}" dt="2026-01-20T10:09:32.065" v="2010"/>
          <ac:spMkLst>
            <pc:docMk/>
            <pc:sldMk cId="2400978781" sldId="265"/>
            <ac:spMk id="4" creationId="{A725531D-2745-FC83-C5FF-DF6BEA2303A5}"/>
          </ac:spMkLst>
        </pc:spChg>
      </pc:sldChg>
      <pc:sldChg chg="addSp modSp">
        <pc:chgData name="Guest User" userId="" providerId="Windows Live" clId="Web-{8DEF746D-AE07-3AF3-F295-B7012DDF1326}" dt="2026-01-20T10:09:32.065" v="2010"/>
        <pc:sldMkLst>
          <pc:docMk/>
          <pc:sldMk cId="11828783" sldId="266"/>
        </pc:sldMkLst>
        <pc:spChg chg="add mod">
          <ac:chgData name="Guest User" userId="" providerId="Windows Live" clId="Web-{8DEF746D-AE07-3AF3-F295-B7012DDF1326}" dt="2026-01-20T10:09:32.065" v="2010"/>
          <ac:spMkLst>
            <pc:docMk/>
            <pc:sldMk cId="11828783" sldId="266"/>
            <ac:spMk id="4" creationId="{407E157A-5033-2B6D-E748-B1127A11D052}"/>
          </ac:spMkLst>
        </pc:spChg>
      </pc:sldChg>
      <pc:sldChg chg="addSp modSp">
        <pc:chgData name="Guest User" userId="" providerId="Windows Live" clId="Web-{8DEF746D-AE07-3AF3-F295-B7012DDF1326}" dt="2026-01-20T10:09:32.065" v="2010"/>
        <pc:sldMkLst>
          <pc:docMk/>
          <pc:sldMk cId="646188341" sldId="267"/>
        </pc:sldMkLst>
        <pc:spChg chg="add mod">
          <ac:chgData name="Guest User" userId="" providerId="Windows Live" clId="Web-{8DEF746D-AE07-3AF3-F295-B7012DDF1326}" dt="2026-01-20T10:09:32.065" v="2010"/>
          <ac:spMkLst>
            <pc:docMk/>
            <pc:sldMk cId="646188341" sldId="267"/>
            <ac:spMk id="3" creationId="{B335C323-713E-EF3B-C31F-477E9AB7D08A}"/>
          </ac:spMkLst>
        </pc:spChg>
      </pc:sldChg>
      <pc:sldChg chg="addSp modSp">
        <pc:chgData name="Guest User" userId="" providerId="Windows Live" clId="Web-{8DEF746D-AE07-3AF3-F295-B7012DDF1326}" dt="2026-01-20T10:09:32.065" v="2010"/>
        <pc:sldMkLst>
          <pc:docMk/>
          <pc:sldMk cId="2995624041" sldId="268"/>
        </pc:sldMkLst>
        <pc:spChg chg="add mod">
          <ac:chgData name="Guest User" userId="" providerId="Windows Live" clId="Web-{8DEF746D-AE07-3AF3-F295-B7012DDF1326}" dt="2026-01-20T10:09:32.065" v="2010"/>
          <ac:spMkLst>
            <pc:docMk/>
            <pc:sldMk cId="2995624041" sldId="268"/>
            <ac:spMk id="3" creationId="{20D918B0-B006-567C-9C27-541534DDF907}"/>
          </ac:spMkLst>
        </pc:spChg>
      </pc:sldChg>
      <pc:sldChg chg="addSp modSp">
        <pc:chgData name="Guest User" userId="" providerId="Windows Live" clId="Web-{8DEF746D-AE07-3AF3-F295-B7012DDF1326}" dt="2026-01-20T10:09:32.065" v="2010"/>
        <pc:sldMkLst>
          <pc:docMk/>
          <pc:sldMk cId="3788324668" sldId="269"/>
        </pc:sldMkLst>
        <pc:spChg chg="add mod">
          <ac:chgData name="Guest User" userId="" providerId="Windows Live" clId="Web-{8DEF746D-AE07-3AF3-F295-B7012DDF1326}" dt="2026-01-20T10:09:32.065" v="2010"/>
          <ac:spMkLst>
            <pc:docMk/>
            <pc:sldMk cId="3788324668" sldId="269"/>
            <ac:spMk id="3" creationId="{EBB6C8B8-240E-443A-9DE6-BE854D33A2AE}"/>
          </ac:spMkLst>
        </pc:spChg>
      </pc:sldChg>
      <pc:sldChg chg="addSp modSp">
        <pc:chgData name="Guest User" userId="" providerId="Windows Live" clId="Web-{8DEF746D-AE07-3AF3-F295-B7012DDF1326}" dt="2026-01-20T10:09:32.065" v="2010"/>
        <pc:sldMkLst>
          <pc:docMk/>
          <pc:sldMk cId="2780989418" sldId="270"/>
        </pc:sldMkLst>
        <pc:spChg chg="add mod">
          <ac:chgData name="Guest User" userId="" providerId="Windows Live" clId="Web-{8DEF746D-AE07-3AF3-F295-B7012DDF1326}" dt="2026-01-20T10:09:32.065" v="2010"/>
          <ac:spMkLst>
            <pc:docMk/>
            <pc:sldMk cId="2780989418" sldId="270"/>
            <ac:spMk id="3" creationId="{F0BC4010-EAE3-B4AE-8F80-6885E1B76A07}"/>
          </ac:spMkLst>
        </pc:spChg>
      </pc:sldChg>
      <pc:sldChg chg="addSp modSp">
        <pc:chgData name="Guest User" userId="" providerId="Windows Live" clId="Web-{8DEF746D-AE07-3AF3-F295-B7012DDF1326}" dt="2026-01-20T10:09:32.065" v="2010"/>
        <pc:sldMkLst>
          <pc:docMk/>
          <pc:sldMk cId="833595277" sldId="277"/>
        </pc:sldMkLst>
        <pc:spChg chg="add mod">
          <ac:chgData name="Guest User" userId="" providerId="Windows Live" clId="Web-{8DEF746D-AE07-3AF3-F295-B7012DDF1326}" dt="2026-01-20T10:09:32.065" v="2010"/>
          <ac:spMkLst>
            <pc:docMk/>
            <pc:sldMk cId="833595277" sldId="277"/>
            <ac:spMk id="6" creationId="{0F7E4E9E-9351-9790-8B10-F5F7580F8DDA}"/>
          </ac:spMkLst>
        </pc:spChg>
      </pc:sldChg>
      <pc:sldChg chg="addSp modSp">
        <pc:chgData name="Guest User" userId="" providerId="Windows Live" clId="Web-{8DEF746D-AE07-3AF3-F295-B7012DDF1326}" dt="2026-01-20T10:09:32.065" v="2010"/>
        <pc:sldMkLst>
          <pc:docMk/>
          <pc:sldMk cId="4241506007" sldId="278"/>
        </pc:sldMkLst>
        <pc:spChg chg="add mod">
          <ac:chgData name="Guest User" userId="" providerId="Windows Live" clId="Web-{8DEF746D-AE07-3AF3-F295-B7012DDF1326}" dt="2026-01-20T10:09:32.065" v="2010"/>
          <ac:spMkLst>
            <pc:docMk/>
            <pc:sldMk cId="4241506007" sldId="278"/>
            <ac:spMk id="4" creationId="{56D21788-57F9-0740-EC83-6B25D4506820}"/>
          </ac:spMkLst>
        </pc:spChg>
      </pc:sldChg>
      <pc:sldChg chg="addSp modSp">
        <pc:chgData name="Guest User" userId="" providerId="Windows Live" clId="Web-{8DEF746D-AE07-3AF3-F295-B7012DDF1326}" dt="2026-01-20T10:09:32.065" v="2010"/>
        <pc:sldMkLst>
          <pc:docMk/>
          <pc:sldMk cId="2505034534" sldId="280"/>
        </pc:sldMkLst>
        <pc:spChg chg="mod">
          <ac:chgData name="Guest User" userId="" providerId="Windows Live" clId="Web-{8DEF746D-AE07-3AF3-F295-B7012DDF1326}" dt="2026-01-19T16:09:23.880" v="32" actId="20577"/>
          <ac:spMkLst>
            <pc:docMk/>
            <pc:sldMk cId="2505034534" sldId="280"/>
            <ac:spMk id="2" creationId="{6B7713C4-27FF-CACA-01C9-05C249D3ACCE}"/>
          </ac:spMkLst>
        </pc:spChg>
        <pc:spChg chg="add mod">
          <ac:chgData name="Guest User" userId="" providerId="Windows Live" clId="Web-{8DEF746D-AE07-3AF3-F295-B7012DDF1326}" dt="2026-01-20T10:09:32.065" v="2010"/>
          <ac:spMkLst>
            <pc:docMk/>
            <pc:sldMk cId="2505034534" sldId="280"/>
            <ac:spMk id="10" creationId="{4921AD1A-7AF9-CF78-1388-1919E0E33E4D}"/>
          </ac:spMkLst>
        </pc:spChg>
        <pc:graphicFrameChg chg="modGraphic">
          <ac:chgData name="Guest User" userId="" providerId="Windows Live" clId="Web-{8DEF746D-AE07-3AF3-F295-B7012DDF1326}" dt="2026-01-19T16:16:19.403" v="224" actId="20577"/>
          <ac:graphicFrameMkLst>
            <pc:docMk/>
            <pc:sldMk cId="2505034534" sldId="280"/>
            <ac:graphicFrameMk id="12" creationId="{B43C24A4-9FF8-4615-AC5B-F635FDD3BE96}"/>
          </ac:graphicFrameMkLst>
        </pc:graphicFrameChg>
      </pc:sldChg>
      <pc:sldChg chg="addSp modSp">
        <pc:chgData name="Guest User" userId="" providerId="Windows Live" clId="Web-{8DEF746D-AE07-3AF3-F295-B7012DDF1326}" dt="2026-01-20T10:09:32.065" v="2010"/>
        <pc:sldMkLst>
          <pc:docMk/>
          <pc:sldMk cId="3227999551" sldId="281"/>
        </pc:sldMkLst>
        <pc:spChg chg="add mod">
          <ac:chgData name="Guest User" userId="" providerId="Windows Live" clId="Web-{8DEF746D-AE07-3AF3-F295-B7012DDF1326}" dt="2026-01-20T10:09:32.065" v="2010"/>
          <ac:spMkLst>
            <pc:docMk/>
            <pc:sldMk cId="3227999551" sldId="281"/>
            <ac:spMk id="3" creationId="{DA2C2680-5152-A382-635B-BC2702560C3B}"/>
          </ac:spMkLst>
        </pc:spChg>
      </pc:sldChg>
      <pc:sldChg chg="addSp modSp">
        <pc:chgData name="Guest User" userId="" providerId="Windows Live" clId="Web-{8DEF746D-AE07-3AF3-F295-B7012DDF1326}" dt="2026-01-20T10:09:32.065" v="2010"/>
        <pc:sldMkLst>
          <pc:docMk/>
          <pc:sldMk cId="1758108653" sldId="282"/>
        </pc:sldMkLst>
        <pc:spChg chg="add mod">
          <ac:chgData name="Guest User" userId="" providerId="Windows Live" clId="Web-{8DEF746D-AE07-3AF3-F295-B7012DDF1326}" dt="2026-01-20T10:09:32.065" v="2010"/>
          <ac:spMkLst>
            <pc:docMk/>
            <pc:sldMk cId="1758108653" sldId="282"/>
            <ac:spMk id="3" creationId="{81DE7877-4519-4858-DF4A-2C068ADBC654}"/>
          </ac:spMkLst>
        </pc:spChg>
      </pc:sldChg>
      <pc:sldChg chg="addSp modSp">
        <pc:chgData name="Guest User" userId="" providerId="Windows Live" clId="Web-{8DEF746D-AE07-3AF3-F295-B7012DDF1326}" dt="2026-01-20T10:09:32.065" v="2010"/>
        <pc:sldMkLst>
          <pc:docMk/>
          <pc:sldMk cId="2316722554" sldId="283"/>
        </pc:sldMkLst>
        <pc:spChg chg="add mod">
          <ac:chgData name="Guest User" userId="" providerId="Windows Live" clId="Web-{8DEF746D-AE07-3AF3-F295-B7012DDF1326}" dt="2026-01-20T10:09:32.065" v="2010"/>
          <ac:spMkLst>
            <pc:docMk/>
            <pc:sldMk cId="2316722554" sldId="283"/>
            <ac:spMk id="4" creationId="{C6362BFE-D062-4783-D647-4A3DEF376A89}"/>
          </ac:spMkLst>
        </pc:spChg>
      </pc:sldChg>
      <pc:sldChg chg="addSp delSp modSp del mod setBg">
        <pc:chgData name="Guest User" userId="" providerId="Windows Live" clId="Web-{8DEF746D-AE07-3AF3-F295-B7012DDF1326}" dt="2026-01-20T01:28:05.129" v="1782"/>
        <pc:sldMkLst>
          <pc:docMk/>
          <pc:sldMk cId="898294589" sldId="284"/>
        </pc:sldMkLst>
        <pc:spChg chg="add del mod">
          <ac:chgData name="Guest User" userId="" providerId="Windows Live" clId="Web-{8DEF746D-AE07-3AF3-F295-B7012DDF1326}" dt="2026-01-20T01:21:31.973" v="1779"/>
          <ac:spMkLst>
            <pc:docMk/>
            <pc:sldMk cId="898294589" sldId="284"/>
            <ac:spMk id="2" creationId="{BFE22963-C1F6-7C8C-420F-8BC0E4D89E14}"/>
          </ac:spMkLst>
        </pc:spChg>
        <pc:spChg chg="add del mod">
          <ac:chgData name="Guest User" userId="" providerId="Windows Live" clId="Web-{8DEF746D-AE07-3AF3-F295-B7012DDF1326}" dt="2026-01-19T16:35:44.251" v="344"/>
          <ac:spMkLst>
            <pc:docMk/>
            <pc:sldMk cId="898294589" sldId="284"/>
            <ac:spMk id="3" creationId="{9D2110EF-29D4-F532-49C6-EFE8B3EE295A}"/>
          </ac:spMkLst>
        </pc:spChg>
        <pc:spChg chg="add mod">
          <ac:chgData name="Guest User" userId="" providerId="Windows Live" clId="Web-{8DEF746D-AE07-3AF3-F295-B7012DDF1326}" dt="2026-01-20T01:28:04.426" v="1781" actId="20577"/>
          <ac:spMkLst>
            <pc:docMk/>
            <pc:sldMk cId="898294589" sldId="284"/>
            <ac:spMk id="5" creationId="{C1414994-DEF4-F79C-7718-3704508B820C}"/>
          </ac:spMkLst>
        </pc:spChg>
        <pc:spChg chg="add mod">
          <ac:chgData name="Guest User" userId="" providerId="Windows Live" clId="Web-{8DEF746D-AE07-3AF3-F295-B7012DDF1326}" dt="2026-01-20T01:19:44.879" v="1759"/>
          <ac:spMkLst>
            <pc:docMk/>
            <pc:sldMk cId="898294589" sldId="284"/>
            <ac:spMk id="6" creationId="{BF4D6D3B-AEE0-A44B-1807-AB62FBE086F2}"/>
          </ac:spMkLst>
        </pc:spChg>
        <pc:picChg chg="add del mod ord">
          <ac:chgData name="Guest User" userId="" providerId="Windows Live" clId="Web-{8DEF746D-AE07-3AF3-F295-B7012DDF1326}" dt="2026-01-20T01:19:44.879" v="1759"/>
          <ac:picMkLst>
            <pc:docMk/>
            <pc:sldMk cId="898294589" sldId="284"/>
            <ac:picMk id="4" creationId="{CBA4B796-9883-E78C-F10C-82FBDA6FDAFF}"/>
          </ac:picMkLst>
        </pc:picChg>
        <pc:picChg chg="del">
          <ac:chgData name="Guest User" userId="" providerId="Windows Live" clId="Web-{8DEF746D-AE07-3AF3-F295-B7012DDF1326}" dt="2026-01-19T16:25:39.584" v="343"/>
          <ac:picMkLst>
            <pc:docMk/>
            <pc:sldMk cId="898294589" sldId="284"/>
            <ac:picMk id="7" creationId="{D2BD4599-2DD0-F666-840D-113A788F6512}"/>
          </ac:picMkLst>
        </pc:picChg>
      </pc:sldChg>
      <pc:sldChg chg="del">
        <pc:chgData name="Guest User" userId="" providerId="Windows Live" clId="Web-{8DEF746D-AE07-3AF3-F295-B7012DDF1326}" dt="2026-01-19T16:42:19.555" v="383"/>
        <pc:sldMkLst>
          <pc:docMk/>
          <pc:sldMk cId="442304051" sldId="285"/>
        </pc:sldMkLst>
      </pc:sldChg>
      <pc:sldChg chg="addSp modSp">
        <pc:chgData name="Guest User" userId="" providerId="Windows Live" clId="Web-{8DEF746D-AE07-3AF3-F295-B7012DDF1326}" dt="2026-01-20T10:09:32.065" v="2010"/>
        <pc:sldMkLst>
          <pc:docMk/>
          <pc:sldMk cId="3626663525" sldId="286"/>
        </pc:sldMkLst>
        <pc:spChg chg="add mod">
          <ac:chgData name="Guest User" userId="" providerId="Windows Live" clId="Web-{8DEF746D-AE07-3AF3-F295-B7012DDF1326}" dt="2026-01-20T10:09:32.065" v="2010"/>
          <ac:spMkLst>
            <pc:docMk/>
            <pc:sldMk cId="3626663525" sldId="286"/>
            <ac:spMk id="4" creationId="{A9508B38-1B89-9FC4-0CF3-261BF0F1D683}"/>
          </ac:spMkLst>
        </pc:spChg>
      </pc:sldChg>
      <pc:sldChg chg="addSp modSp">
        <pc:chgData name="Guest User" userId="" providerId="Windows Live" clId="Web-{8DEF746D-AE07-3AF3-F295-B7012DDF1326}" dt="2026-01-20T10:09:32.065" v="2010"/>
        <pc:sldMkLst>
          <pc:docMk/>
          <pc:sldMk cId="2363485372" sldId="287"/>
        </pc:sldMkLst>
        <pc:spChg chg="add mod">
          <ac:chgData name="Guest User" userId="" providerId="Windows Live" clId="Web-{8DEF746D-AE07-3AF3-F295-B7012DDF1326}" dt="2026-01-20T10:09:32.065" v="2010"/>
          <ac:spMkLst>
            <pc:docMk/>
            <pc:sldMk cId="2363485372" sldId="287"/>
            <ac:spMk id="3" creationId="{3B9C6EF3-BDE9-4DF3-A108-C9EE00463D8C}"/>
          </ac:spMkLst>
        </pc:spChg>
      </pc:sldChg>
      <pc:sldChg chg="addSp modSp">
        <pc:chgData name="Guest User" userId="" providerId="Windows Live" clId="Web-{8DEF746D-AE07-3AF3-F295-B7012DDF1326}" dt="2026-01-20T10:09:32.065" v="2010"/>
        <pc:sldMkLst>
          <pc:docMk/>
          <pc:sldMk cId="1329534888" sldId="288"/>
        </pc:sldMkLst>
        <pc:spChg chg="add mod">
          <ac:chgData name="Guest User" userId="" providerId="Windows Live" clId="Web-{8DEF746D-AE07-3AF3-F295-B7012DDF1326}" dt="2026-01-20T10:09:32.065" v="2010"/>
          <ac:spMkLst>
            <pc:docMk/>
            <pc:sldMk cId="1329534888" sldId="288"/>
            <ac:spMk id="3" creationId="{04AE76A8-FEF9-44EE-B34E-E8BE4126D0E2}"/>
          </ac:spMkLst>
        </pc:spChg>
      </pc:sldChg>
      <pc:sldChg chg="addSp modSp">
        <pc:chgData name="Guest User" userId="" providerId="Windows Live" clId="Web-{8DEF746D-AE07-3AF3-F295-B7012DDF1326}" dt="2026-01-20T10:09:32.065" v="2010"/>
        <pc:sldMkLst>
          <pc:docMk/>
          <pc:sldMk cId="918657554" sldId="289"/>
        </pc:sldMkLst>
        <pc:spChg chg="add mod">
          <ac:chgData name="Guest User" userId="" providerId="Windows Live" clId="Web-{8DEF746D-AE07-3AF3-F295-B7012DDF1326}" dt="2026-01-20T10:09:32.065" v="2010"/>
          <ac:spMkLst>
            <pc:docMk/>
            <pc:sldMk cId="918657554" sldId="289"/>
            <ac:spMk id="3" creationId="{CDFC3EE8-69BB-8771-4CE6-6A90C73B07AE}"/>
          </ac:spMkLst>
        </pc:spChg>
      </pc:sldChg>
      <pc:sldChg chg="addSp modSp">
        <pc:chgData name="Guest User" userId="" providerId="Windows Live" clId="Web-{8DEF746D-AE07-3AF3-F295-B7012DDF1326}" dt="2026-01-20T10:09:32.065" v="2010"/>
        <pc:sldMkLst>
          <pc:docMk/>
          <pc:sldMk cId="2900279028" sldId="290"/>
        </pc:sldMkLst>
        <pc:spChg chg="add mod">
          <ac:chgData name="Guest User" userId="" providerId="Windows Live" clId="Web-{8DEF746D-AE07-3AF3-F295-B7012DDF1326}" dt="2026-01-20T10:09:32.065" v="2010"/>
          <ac:spMkLst>
            <pc:docMk/>
            <pc:sldMk cId="2900279028" sldId="290"/>
            <ac:spMk id="3" creationId="{52272C81-5173-06D7-7242-7719D0F2C6C4}"/>
          </ac:spMkLst>
        </pc:spChg>
      </pc:sldChg>
      <pc:sldChg chg="modSp del">
        <pc:chgData name="Guest User" userId="" providerId="Windows Live" clId="Web-{8DEF746D-AE07-3AF3-F295-B7012DDF1326}" dt="2026-01-20T00:53:54.146" v="1584"/>
        <pc:sldMkLst>
          <pc:docMk/>
          <pc:sldMk cId="3213892295" sldId="291"/>
        </pc:sldMkLst>
        <pc:spChg chg="mod">
          <ac:chgData name="Guest User" userId="" providerId="Windows Live" clId="Web-{8DEF746D-AE07-3AF3-F295-B7012DDF1326}" dt="2026-01-19T21:02:08.787" v="572" actId="20577"/>
          <ac:spMkLst>
            <pc:docMk/>
            <pc:sldMk cId="3213892295" sldId="291"/>
            <ac:spMk id="3" creationId="{4C463245-8CDF-9113-D3A5-4AE037C5EBC7}"/>
          </ac:spMkLst>
        </pc:spChg>
      </pc:sldChg>
      <pc:sldChg chg="modSp del">
        <pc:chgData name="Guest User" userId="" providerId="Windows Live" clId="Web-{8DEF746D-AE07-3AF3-F295-B7012DDF1326}" dt="2026-01-20T00:23:33.492" v="1073"/>
        <pc:sldMkLst>
          <pc:docMk/>
          <pc:sldMk cId="3819253183" sldId="292"/>
        </pc:sldMkLst>
        <pc:spChg chg="mod">
          <ac:chgData name="Guest User" userId="" providerId="Windows Live" clId="Web-{8DEF746D-AE07-3AF3-F295-B7012DDF1326}" dt="2026-01-19T21:43:06.714" v="635" actId="20577"/>
          <ac:spMkLst>
            <pc:docMk/>
            <pc:sldMk cId="3819253183" sldId="292"/>
            <ac:spMk id="3" creationId="{5BC32DF6-A27C-67C1-EDE7-4963A3CB94AF}"/>
          </ac:spMkLst>
        </pc:spChg>
      </pc:sldChg>
      <pc:sldChg chg="addSp delSp modSp mod setBg">
        <pc:chgData name="Guest User" userId="" providerId="Windows Live" clId="Web-{8DEF746D-AE07-3AF3-F295-B7012DDF1326}" dt="2026-01-20T10:09:32.065" v="2010"/>
        <pc:sldMkLst>
          <pc:docMk/>
          <pc:sldMk cId="1116776633" sldId="293"/>
        </pc:sldMkLst>
        <pc:spChg chg="mod">
          <ac:chgData name="Guest User" userId="" providerId="Windows Live" clId="Web-{8DEF746D-AE07-3AF3-F295-B7012DDF1326}" dt="2026-01-20T00:49:56.163" v="1580"/>
          <ac:spMkLst>
            <pc:docMk/>
            <pc:sldMk cId="1116776633" sldId="293"/>
            <ac:spMk id="2" creationId="{4C719B49-B2D6-4981-6705-0780A9527E94}"/>
          </ac:spMkLst>
        </pc:spChg>
        <pc:spChg chg="del mod">
          <ac:chgData name="Guest User" userId="" providerId="Windows Live" clId="Web-{8DEF746D-AE07-3AF3-F295-B7012DDF1326}" dt="2026-01-20T00:49:56.163" v="1580"/>
          <ac:spMkLst>
            <pc:docMk/>
            <pc:sldMk cId="1116776633" sldId="293"/>
            <ac:spMk id="3" creationId="{0B6FC470-2C00-B1BC-9CDB-7664BA34841B}"/>
          </ac:spMkLst>
        </pc:spChg>
        <pc:spChg chg="add">
          <ac:chgData name="Guest User" userId="" providerId="Windows Live" clId="Web-{8DEF746D-AE07-3AF3-F295-B7012DDF1326}" dt="2026-01-20T00:49:56.163" v="1580"/>
          <ac:spMkLst>
            <pc:docMk/>
            <pc:sldMk cId="1116776633" sldId="293"/>
            <ac:spMk id="9" creationId="{BACC6370-2D7E-4714-9D71-7542949D7D5D}"/>
          </ac:spMkLst>
        </pc:spChg>
        <pc:spChg chg="add">
          <ac:chgData name="Guest User" userId="" providerId="Windows Live" clId="Web-{8DEF746D-AE07-3AF3-F295-B7012DDF1326}" dt="2026-01-20T00:49:56.163" v="1580"/>
          <ac:spMkLst>
            <pc:docMk/>
            <pc:sldMk cId="1116776633" sldId="293"/>
            <ac:spMk id="11" creationId="{F68B3F68-107C-434F-AA38-110D5EA91B85}"/>
          </ac:spMkLst>
        </pc:spChg>
        <pc:spChg chg="add">
          <ac:chgData name="Guest User" userId="" providerId="Windows Live" clId="Web-{8DEF746D-AE07-3AF3-F295-B7012DDF1326}" dt="2026-01-20T00:49:56.163" v="1580"/>
          <ac:spMkLst>
            <pc:docMk/>
            <pc:sldMk cId="1116776633" sldId="293"/>
            <ac:spMk id="13" creationId="{AAD0DBB9-1A4B-4391-81D4-CB19F9AB918A}"/>
          </ac:spMkLst>
        </pc:spChg>
        <pc:spChg chg="add">
          <ac:chgData name="Guest User" userId="" providerId="Windows Live" clId="Web-{8DEF746D-AE07-3AF3-F295-B7012DDF1326}" dt="2026-01-20T00:49:56.163" v="1580"/>
          <ac:spMkLst>
            <pc:docMk/>
            <pc:sldMk cId="1116776633" sldId="293"/>
            <ac:spMk id="15" creationId="{063BBA22-50EA-4C4D-BE05-F1CE4E63AA56}"/>
          </ac:spMkLst>
        </pc:spChg>
        <pc:spChg chg="add mod">
          <ac:chgData name="Guest User" userId="" providerId="Windows Live" clId="Web-{8DEF746D-AE07-3AF3-F295-B7012DDF1326}" dt="2026-01-20T10:09:32.065" v="2010"/>
          <ac:spMkLst>
            <pc:docMk/>
            <pc:sldMk cId="1116776633" sldId="293"/>
            <ac:spMk id="21" creationId="{F4C978B2-88B5-AC30-C229-D30ADF4B00E4}"/>
          </ac:spMkLst>
        </pc:spChg>
        <pc:graphicFrameChg chg="add mod modGraphic">
          <ac:chgData name="Guest User" userId="" providerId="Windows Live" clId="Web-{8DEF746D-AE07-3AF3-F295-B7012DDF1326}" dt="2026-01-20T00:53:39.881" v="1583" actId="20577"/>
          <ac:graphicFrameMkLst>
            <pc:docMk/>
            <pc:sldMk cId="1116776633" sldId="293"/>
            <ac:graphicFrameMk id="5" creationId="{58EC1484-5D3B-AEEC-6688-260238712C20}"/>
          </ac:graphicFrameMkLst>
        </pc:graphicFrameChg>
      </pc:sldChg>
      <pc:sldChg chg="addSp modSp">
        <pc:chgData name="Guest User" userId="" providerId="Windows Live" clId="Web-{8DEF746D-AE07-3AF3-F295-B7012DDF1326}" dt="2026-01-20T10:09:32.065" v="2010"/>
        <pc:sldMkLst>
          <pc:docMk/>
          <pc:sldMk cId="3395722557" sldId="294"/>
        </pc:sldMkLst>
        <pc:spChg chg="add mod">
          <ac:chgData name="Guest User" userId="" providerId="Windows Live" clId="Web-{8DEF746D-AE07-3AF3-F295-B7012DDF1326}" dt="2026-01-20T10:09:32.065" v="2010"/>
          <ac:spMkLst>
            <pc:docMk/>
            <pc:sldMk cId="3395722557" sldId="294"/>
            <ac:spMk id="4" creationId="{C2A74CDD-CABB-DF52-4F5C-B75180461FB2}"/>
          </ac:spMkLst>
        </pc:spChg>
      </pc:sldChg>
      <pc:sldChg chg="addSp modSp">
        <pc:chgData name="Guest User" userId="" providerId="Windows Live" clId="Web-{8DEF746D-AE07-3AF3-F295-B7012DDF1326}" dt="2026-01-20T10:09:32.065" v="2010"/>
        <pc:sldMkLst>
          <pc:docMk/>
          <pc:sldMk cId="3946473211" sldId="295"/>
        </pc:sldMkLst>
        <pc:spChg chg="add mod">
          <ac:chgData name="Guest User" userId="" providerId="Windows Live" clId="Web-{8DEF746D-AE07-3AF3-F295-B7012DDF1326}" dt="2026-01-20T10:09:32.065" v="2010"/>
          <ac:spMkLst>
            <pc:docMk/>
            <pc:sldMk cId="3946473211" sldId="295"/>
            <ac:spMk id="3" creationId="{9977BA97-D1F8-3894-A89D-97571D22588F}"/>
          </ac:spMkLst>
        </pc:spChg>
      </pc:sldChg>
      <pc:sldChg chg="addSp modSp">
        <pc:chgData name="Guest User" userId="" providerId="Windows Live" clId="Web-{8DEF746D-AE07-3AF3-F295-B7012DDF1326}" dt="2026-01-20T10:09:32.065" v="2010"/>
        <pc:sldMkLst>
          <pc:docMk/>
          <pc:sldMk cId="2548459304" sldId="296"/>
        </pc:sldMkLst>
        <pc:spChg chg="add mod">
          <ac:chgData name="Guest User" userId="" providerId="Windows Live" clId="Web-{8DEF746D-AE07-3AF3-F295-B7012DDF1326}" dt="2026-01-20T10:09:32.065" v="2010"/>
          <ac:spMkLst>
            <pc:docMk/>
            <pc:sldMk cId="2548459304" sldId="296"/>
            <ac:spMk id="4" creationId="{2CB7E3D4-8266-1CD9-26D7-5A7D35AA2B51}"/>
          </ac:spMkLst>
        </pc:spChg>
      </pc:sldChg>
      <pc:sldChg chg="addSp modSp">
        <pc:chgData name="Guest User" userId="" providerId="Windows Live" clId="Web-{8DEF746D-AE07-3AF3-F295-B7012DDF1326}" dt="2026-01-20T10:09:32.065" v="2010"/>
        <pc:sldMkLst>
          <pc:docMk/>
          <pc:sldMk cId="2607480864" sldId="298"/>
        </pc:sldMkLst>
        <pc:spChg chg="add mod">
          <ac:chgData name="Guest User" userId="" providerId="Windows Live" clId="Web-{8DEF746D-AE07-3AF3-F295-B7012DDF1326}" dt="2026-01-20T10:09:32.065" v="2010"/>
          <ac:spMkLst>
            <pc:docMk/>
            <pc:sldMk cId="2607480864" sldId="298"/>
            <ac:spMk id="4" creationId="{92C33D8E-F5B8-03C2-8267-F5B04432E6B6}"/>
          </ac:spMkLst>
        </pc:spChg>
      </pc:sldChg>
      <pc:sldChg chg="addSp modSp">
        <pc:chgData name="Guest User" userId="" providerId="Windows Live" clId="Web-{8DEF746D-AE07-3AF3-F295-B7012DDF1326}" dt="2026-01-20T10:09:32.065" v="2010"/>
        <pc:sldMkLst>
          <pc:docMk/>
          <pc:sldMk cId="1435635681" sldId="299"/>
        </pc:sldMkLst>
        <pc:spChg chg="add mod">
          <ac:chgData name="Guest User" userId="" providerId="Windows Live" clId="Web-{8DEF746D-AE07-3AF3-F295-B7012DDF1326}" dt="2026-01-20T10:09:32.065" v="2010"/>
          <ac:spMkLst>
            <pc:docMk/>
            <pc:sldMk cId="1435635681" sldId="299"/>
            <ac:spMk id="3" creationId="{55BE022C-8C5D-54CA-84AE-207FEA779177}"/>
          </ac:spMkLst>
        </pc:spChg>
      </pc:sldChg>
      <pc:sldChg chg="addSp modSp">
        <pc:chgData name="Guest User" userId="" providerId="Windows Live" clId="Web-{8DEF746D-AE07-3AF3-F295-B7012DDF1326}" dt="2026-01-20T10:09:32.065" v="2010"/>
        <pc:sldMkLst>
          <pc:docMk/>
          <pc:sldMk cId="3050386575" sldId="300"/>
        </pc:sldMkLst>
        <pc:spChg chg="add mod">
          <ac:chgData name="Guest User" userId="" providerId="Windows Live" clId="Web-{8DEF746D-AE07-3AF3-F295-B7012DDF1326}" dt="2026-01-20T10:09:32.065" v="2010"/>
          <ac:spMkLst>
            <pc:docMk/>
            <pc:sldMk cId="3050386575" sldId="300"/>
            <ac:spMk id="3" creationId="{4D91342A-1D40-78E2-5813-C601F941D1D8}"/>
          </ac:spMkLst>
        </pc:spChg>
      </pc:sldChg>
      <pc:sldChg chg="modSp">
        <pc:chgData name="Guest User" userId="" providerId="Windows Live" clId="Web-{8DEF746D-AE07-3AF3-F295-B7012DDF1326}" dt="2026-01-19T21:01:53.427" v="570"/>
        <pc:sldMkLst>
          <pc:docMk/>
          <pc:sldMk cId="2880918243" sldId="301"/>
        </pc:sldMkLst>
        <pc:graphicFrameChg chg="mod modGraphic">
          <ac:chgData name="Guest User" userId="" providerId="Windows Live" clId="Web-{8DEF746D-AE07-3AF3-F295-B7012DDF1326}" dt="2026-01-19T21:01:53.427" v="570"/>
          <ac:graphicFrameMkLst>
            <pc:docMk/>
            <pc:sldMk cId="2880918243" sldId="301"/>
            <ac:graphicFrameMk id="5" creationId="{A5DE91A8-6266-B50B-6E4F-B8734051CC8A}"/>
          </ac:graphicFrameMkLst>
        </pc:graphicFrameChg>
      </pc:sldChg>
      <pc:sldChg chg="addSp modSp">
        <pc:chgData name="Guest User" userId="" providerId="Windows Live" clId="Web-{8DEF746D-AE07-3AF3-F295-B7012DDF1326}" dt="2026-01-20T10:09:32.065" v="2010"/>
        <pc:sldMkLst>
          <pc:docMk/>
          <pc:sldMk cId="1102624797" sldId="302"/>
        </pc:sldMkLst>
        <pc:spChg chg="add mod">
          <ac:chgData name="Guest User" userId="" providerId="Windows Live" clId="Web-{8DEF746D-AE07-3AF3-F295-B7012DDF1326}" dt="2026-01-20T10:09:32.065" v="2010"/>
          <ac:spMkLst>
            <pc:docMk/>
            <pc:sldMk cId="1102624797" sldId="302"/>
            <ac:spMk id="3" creationId="{246E9DF0-48D0-E7FB-0B41-7A172601E7F2}"/>
          </ac:spMkLst>
        </pc:spChg>
      </pc:sldChg>
      <pc:sldChg chg="addSp modSp">
        <pc:chgData name="Guest User" userId="" providerId="Windows Live" clId="Web-{8DEF746D-AE07-3AF3-F295-B7012DDF1326}" dt="2026-01-20T10:09:32.065" v="2010"/>
        <pc:sldMkLst>
          <pc:docMk/>
          <pc:sldMk cId="3935572744" sldId="303"/>
        </pc:sldMkLst>
        <pc:spChg chg="add mod">
          <ac:chgData name="Guest User" userId="" providerId="Windows Live" clId="Web-{8DEF746D-AE07-3AF3-F295-B7012DDF1326}" dt="2026-01-20T10:09:32.065" v="2010"/>
          <ac:spMkLst>
            <pc:docMk/>
            <pc:sldMk cId="3935572744" sldId="303"/>
            <ac:spMk id="3" creationId="{47B57874-CE04-25A5-2C7D-2B3AA920729C}"/>
          </ac:spMkLst>
        </pc:spChg>
      </pc:sldChg>
      <pc:sldChg chg="addSp modSp">
        <pc:chgData name="Guest User" userId="" providerId="Windows Live" clId="Web-{8DEF746D-AE07-3AF3-F295-B7012DDF1326}" dt="2026-01-20T10:09:32.065" v="2010"/>
        <pc:sldMkLst>
          <pc:docMk/>
          <pc:sldMk cId="2880220445" sldId="304"/>
        </pc:sldMkLst>
        <pc:spChg chg="add mod">
          <ac:chgData name="Guest User" userId="" providerId="Windows Live" clId="Web-{8DEF746D-AE07-3AF3-F295-B7012DDF1326}" dt="2026-01-20T10:09:32.065" v="2010"/>
          <ac:spMkLst>
            <pc:docMk/>
            <pc:sldMk cId="2880220445" sldId="304"/>
            <ac:spMk id="3" creationId="{1FE77E2E-41F4-451A-0C7B-5C3855A3688F}"/>
          </ac:spMkLst>
        </pc:spChg>
      </pc:sldChg>
      <pc:sldChg chg="addSp modSp">
        <pc:chgData name="Guest User" userId="" providerId="Windows Live" clId="Web-{8DEF746D-AE07-3AF3-F295-B7012DDF1326}" dt="2026-01-20T10:09:32.065" v="2010"/>
        <pc:sldMkLst>
          <pc:docMk/>
          <pc:sldMk cId="118900043" sldId="305"/>
        </pc:sldMkLst>
        <pc:spChg chg="add mod">
          <ac:chgData name="Guest User" userId="" providerId="Windows Live" clId="Web-{8DEF746D-AE07-3AF3-F295-B7012DDF1326}" dt="2026-01-20T10:09:32.065" v="2010"/>
          <ac:spMkLst>
            <pc:docMk/>
            <pc:sldMk cId="118900043" sldId="305"/>
            <ac:spMk id="4" creationId="{BF53138C-7B34-AA8C-9E3A-E29F1AC178F8}"/>
          </ac:spMkLst>
        </pc:spChg>
      </pc:sldChg>
      <pc:sldChg chg="addSp modSp">
        <pc:chgData name="Guest User" userId="" providerId="Windows Live" clId="Web-{8DEF746D-AE07-3AF3-F295-B7012DDF1326}" dt="2026-01-20T10:09:32.065" v="2010"/>
        <pc:sldMkLst>
          <pc:docMk/>
          <pc:sldMk cId="2312625497" sldId="306"/>
        </pc:sldMkLst>
        <pc:spChg chg="add mod">
          <ac:chgData name="Guest User" userId="" providerId="Windows Live" clId="Web-{8DEF746D-AE07-3AF3-F295-B7012DDF1326}" dt="2026-01-20T10:09:32.065" v="2010"/>
          <ac:spMkLst>
            <pc:docMk/>
            <pc:sldMk cId="2312625497" sldId="306"/>
            <ac:spMk id="4" creationId="{6EFC4843-257B-2B3A-99BB-709090FA27BA}"/>
          </ac:spMkLst>
        </pc:spChg>
      </pc:sldChg>
      <pc:sldChg chg="addSp modSp">
        <pc:chgData name="Guest User" userId="" providerId="Windows Live" clId="Web-{8DEF746D-AE07-3AF3-F295-B7012DDF1326}" dt="2026-01-20T10:09:32.065" v="2010"/>
        <pc:sldMkLst>
          <pc:docMk/>
          <pc:sldMk cId="341564052" sldId="307"/>
        </pc:sldMkLst>
        <pc:spChg chg="add mod">
          <ac:chgData name="Guest User" userId="" providerId="Windows Live" clId="Web-{8DEF746D-AE07-3AF3-F295-B7012DDF1326}" dt="2026-01-20T10:09:32.065" v="2010"/>
          <ac:spMkLst>
            <pc:docMk/>
            <pc:sldMk cId="341564052" sldId="307"/>
            <ac:spMk id="3" creationId="{19F7EF15-84B7-FD3B-9130-9E5AEF529DA4}"/>
          </ac:spMkLst>
        </pc:spChg>
      </pc:sldChg>
      <pc:sldChg chg="addSp modSp">
        <pc:chgData name="Guest User" userId="" providerId="Windows Live" clId="Web-{8DEF746D-AE07-3AF3-F295-B7012DDF1326}" dt="2026-01-20T10:09:32.065" v="2010"/>
        <pc:sldMkLst>
          <pc:docMk/>
          <pc:sldMk cId="67037041" sldId="308"/>
        </pc:sldMkLst>
        <pc:spChg chg="add mod">
          <ac:chgData name="Guest User" userId="" providerId="Windows Live" clId="Web-{8DEF746D-AE07-3AF3-F295-B7012DDF1326}" dt="2026-01-20T10:09:32.065" v="2010"/>
          <ac:spMkLst>
            <pc:docMk/>
            <pc:sldMk cId="67037041" sldId="308"/>
            <ac:spMk id="2" creationId="{613F00DE-97A4-C14F-613E-E54EF1C77178}"/>
          </ac:spMkLst>
        </pc:spChg>
      </pc:sldChg>
      <pc:sldChg chg="addSp modSp">
        <pc:chgData name="Guest User" userId="" providerId="Windows Live" clId="Web-{8DEF746D-AE07-3AF3-F295-B7012DDF1326}" dt="2026-01-20T10:09:32.065" v="2010"/>
        <pc:sldMkLst>
          <pc:docMk/>
          <pc:sldMk cId="2756535737" sldId="309"/>
        </pc:sldMkLst>
        <pc:spChg chg="add mod">
          <ac:chgData name="Guest User" userId="" providerId="Windows Live" clId="Web-{8DEF746D-AE07-3AF3-F295-B7012DDF1326}" dt="2026-01-20T10:09:32.065" v="2010"/>
          <ac:spMkLst>
            <pc:docMk/>
            <pc:sldMk cId="2756535737" sldId="309"/>
            <ac:spMk id="4" creationId="{A16E3108-FD49-75A8-F521-75CFBBD6900D}"/>
          </ac:spMkLst>
        </pc:spChg>
      </pc:sldChg>
      <pc:sldChg chg="addSp modSp">
        <pc:chgData name="Guest User" userId="" providerId="Windows Live" clId="Web-{8DEF746D-AE07-3AF3-F295-B7012DDF1326}" dt="2026-01-20T10:09:32.065" v="2010"/>
        <pc:sldMkLst>
          <pc:docMk/>
          <pc:sldMk cId="3263417415" sldId="312"/>
        </pc:sldMkLst>
        <pc:spChg chg="add mod">
          <ac:chgData name="Guest User" userId="" providerId="Windows Live" clId="Web-{8DEF746D-AE07-3AF3-F295-B7012DDF1326}" dt="2026-01-20T10:09:32.065" v="2010"/>
          <ac:spMkLst>
            <pc:docMk/>
            <pc:sldMk cId="3263417415" sldId="312"/>
            <ac:spMk id="13" creationId="{E336A185-0F80-1BFB-7B65-0D71D9D23D22}"/>
          </ac:spMkLst>
        </pc:spChg>
      </pc:sldChg>
      <pc:sldChg chg="addSp modSp">
        <pc:chgData name="Guest User" userId="" providerId="Windows Live" clId="Web-{8DEF746D-AE07-3AF3-F295-B7012DDF1326}" dt="2026-01-20T10:09:32.065" v="2010"/>
        <pc:sldMkLst>
          <pc:docMk/>
          <pc:sldMk cId="1317471468" sldId="313"/>
        </pc:sldMkLst>
        <pc:spChg chg="add mod">
          <ac:chgData name="Guest User" userId="" providerId="Windows Live" clId="Web-{8DEF746D-AE07-3AF3-F295-B7012DDF1326}" dt="2026-01-20T10:09:32.065" v="2010"/>
          <ac:spMkLst>
            <pc:docMk/>
            <pc:sldMk cId="1317471468" sldId="313"/>
            <ac:spMk id="3" creationId="{986D8691-D707-51D7-616C-0468F967B313}"/>
          </ac:spMkLst>
        </pc:spChg>
      </pc:sldChg>
      <pc:sldChg chg="addSp modSp">
        <pc:chgData name="Guest User" userId="" providerId="Windows Live" clId="Web-{8DEF746D-AE07-3AF3-F295-B7012DDF1326}" dt="2026-01-20T10:09:32.065" v="2010"/>
        <pc:sldMkLst>
          <pc:docMk/>
          <pc:sldMk cId="3911668771" sldId="314"/>
        </pc:sldMkLst>
        <pc:spChg chg="add mod">
          <ac:chgData name="Guest User" userId="" providerId="Windows Live" clId="Web-{8DEF746D-AE07-3AF3-F295-B7012DDF1326}" dt="2026-01-20T10:09:32.065" v="2010"/>
          <ac:spMkLst>
            <pc:docMk/>
            <pc:sldMk cId="3911668771" sldId="314"/>
            <ac:spMk id="3" creationId="{BCB6DC89-613D-F798-85BD-E065B84E0E5F}"/>
          </ac:spMkLst>
        </pc:spChg>
      </pc:sldChg>
      <pc:sldChg chg="addSp modSp">
        <pc:chgData name="Guest User" userId="" providerId="Windows Live" clId="Web-{8DEF746D-AE07-3AF3-F295-B7012DDF1326}" dt="2026-01-20T10:09:32.065" v="2010"/>
        <pc:sldMkLst>
          <pc:docMk/>
          <pc:sldMk cId="2360989717" sldId="315"/>
        </pc:sldMkLst>
        <pc:spChg chg="add mod">
          <ac:chgData name="Guest User" userId="" providerId="Windows Live" clId="Web-{8DEF746D-AE07-3AF3-F295-B7012DDF1326}" dt="2026-01-20T10:09:32.065" v="2010"/>
          <ac:spMkLst>
            <pc:docMk/>
            <pc:sldMk cId="2360989717" sldId="315"/>
            <ac:spMk id="26" creationId="{B239FEBA-0CAE-7526-6418-3EDEC95DD3F6}"/>
          </ac:spMkLst>
        </pc:spChg>
      </pc:sldChg>
      <pc:sldChg chg="addSp modSp">
        <pc:chgData name="Guest User" userId="" providerId="Windows Live" clId="Web-{8DEF746D-AE07-3AF3-F295-B7012DDF1326}" dt="2026-01-20T10:09:32.065" v="2010"/>
        <pc:sldMkLst>
          <pc:docMk/>
          <pc:sldMk cId="663616616" sldId="316"/>
        </pc:sldMkLst>
        <pc:spChg chg="add mod">
          <ac:chgData name="Guest User" userId="" providerId="Windows Live" clId="Web-{8DEF746D-AE07-3AF3-F295-B7012DDF1326}" dt="2026-01-20T10:09:32.065" v="2010"/>
          <ac:spMkLst>
            <pc:docMk/>
            <pc:sldMk cId="663616616" sldId="316"/>
            <ac:spMk id="3" creationId="{E9CFFF06-52B3-84EA-7FB5-536D4A51F92E}"/>
          </ac:spMkLst>
        </pc:spChg>
      </pc:sldChg>
      <pc:sldChg chg="addSp modSp">
        <pc:chgData name="Guest User" userId="" providerId="Windows Live" clId="Web-{8DEF746D-AE07-3AF3-F295-B7012DDF1326}" dt="2026-01-20T10:09:32.065" v="2010"/>
        <pc:sldMkLst>
          <pc:docMk/>
          <pc:sldMk cId="3537916038" sldId="317"/>
        </pc:sldMkLst>
        <pc:spChg chg="add mod">
          <ac:chgData name="Guest User" userId="" providerId="Windows Live" clId="Web-{8DEF746D-AE07-3AF3-F295-B7012DDF1326}" dt="2026-01-20T10:09:32.065" v="2010"/>
          <ac:spMkLst>
            <pc:docMk/>
            <pc:sldMk cId="3537916038" sldId="317"/>
            <ac:spMk id="3" creationId="{0D536442-9DEB-BECC-689C-6B6034F05BF8}"/>
          </ac:spMkLst>
        </pc:spChg>
      </pc:sldChg>
      <pc:sldChg chg="addSp modSp mod setBg">
        <pc:chgData name="Guest User" userId="" providerId="Windows Live" clId="Web-{8DEF746D-AE07-3AF3-F295-B7012DDF1326}" dt="2026-01-20T10:09:32.065" v="2010"/>
        <pc:sldMkLst>
          <pc:docMk/>
          <pc:sldMk cId="539795687" sldId="318"/>
        </pc:sldMkLst>
        <pc:spChg chg="mod">
          <ac:chgData name="Guest User" userId="" providerId="Windows Live" clId="Web-{8DEF746D-AE07-3AF3-F295-B7012DDF1326}" dt="2026-01-19T23:26:35.514" v="643" actId="14100"/>
          <ac:spMkLst>
            <pc:docMk/>
            <pc:sldMk cId="539795687" sldId="318"/>
            <ac:spMk id="2" creationId="{251A6C57-254F-F5AA-0AFC-825E108B967C}"/>
          </ac:spMkLst>
        </pc:spChg>
        <pc:spChg chg="mod">
          <ac:chgData name="Guest User" userId="" providerId="Windows Live" clId="Web-{8DEF746D-AE07-3AF3-F295-B7012DDF1326}" dt="2026-01-19T23:26:31.483" v="642" actId="14100"/>
          <ac:spMkLst>
            <pc:docMk/>
            <pc:sldMk cId="539795687" sldId="318"/>
            <ac:spMk id="3" creationId="{7FD0C146-7F83-1FAE-4547-63330B39BA4D}"/>
          </ac:spMkLst>
        </pc:spChg>
        <pc:spChg chg="add mod">
          <ac:chgData name="Guest User" userId="" providerId="Windows Live" clId="Web-{8DEF746D-AE07-3AF3-F295-B7012DDF1326}" dt="2026-01-20T10:09:32.065" v="2010"/>
          <ac:spMkLst>
            <pc:docMk/>
            <pc:sldMk cId="539795687" sldId="318"/>
            <ac:spMk id="4" creationId="{860F11A8-C7D6-36B1-F77B-6E1ADEDB5A93}"/>
          </ac:spMkLst>
        </pc:spChg>
        <pc:spChg chg="add">
          <ac:chgData name="Guest User" userId="" providerId="Windows Live" clId="Web-{8DEF746D-AE07-3AF3-F295-B7012DDF1326}" dt="2026-01-19T23:25:33.061" v="638"/>
          <ac:spMkLst>
            <pc:docMk/>
            <pc:sldMk cId="539795687" sldId="318"/>
            <ac:spMk id="12" creationId="{74751229-0244-4FBB-BED1-407467F4C951}"/>
          </ac:spMkLst>
        </pc:spChg>
        <pc:picChg chg="add mod">
          <ac:chgData name="Guest User" userId="" providerId="Windows Live" clId="Web-{8DEF746D-AE07-3AF3-F295-B7012DDF1326}" dt="2026-01-19T23:26:01.155" v="640" actId="1076"/>
          <ac:picMkLst>
            <pc:docMk/>
            <pc:sldMk cId="539795687" sldId="318"/>
            <ac:picMk id="7" creationId="{A2E3FD23-5E59-FA87-103C-90E4BEFE7B40}"/>
          </ac:picMkLst>
        </pc:picChg>
        <pc:picChg chg="add">
          <ac:chgData name="Guest User" userId="" providerId="Windows Live" clId="Web-{8DEF746D-AE07-3AF3-F295-B7012DDF1326}" dt="2026-01-19T23:25:33.061" v="638"/>
          <ac:picMkLst>
            <pc:docMk/>
            <pc:sldMk cId="539795687" sldId="318"/>
            <ac:picMk id="9" creationId="{B5B3256F-5C6E-4335-92AC-A501A8F85540}"/>
          </ac:picMkLst>
        </pc:picChg>
      </pc:sldChg>
      <pc:sldChg chg="addSp modSp">
        <pc:chgData name="Guest User" userId="" providerId="Windows Live" clId="Web-{8DEF746D-AE07-3AF3-F295-B7012DDF1326}" dt="2026-01-20T10:09:32.065" v="2010"/>
        <pc:sldMkLst>
          <pc:docMk/>
          <pc:sldMk cId="2836985242" sldId="319"/>
        </pc:sldMkLst>
        <pc:spChg chg="add mod">
          <ac:chgData name="Guest User" userId="" providerId="Windows Live" clId="Web-{8DEF746D-AE07-3AF3-F295-B7012DDF1326}" dt="2026-01-20T10:09:32.065" v="2010"/>
          <ac:spMkLst>
            <pc:docMk/>
            <pc:sldMk cId="2836985242" sldId="319"/>
            <ac:spMk id="3" creationId="{78691BA2-57E5-F472-13C6-6F1131CBACC9}"/>
          </ac:spMkLst>
        </pc:spChg>
      </pc:sldChg>
      <pc:sldChg chg="addSp modSp">
        <pc:chgData name="Guest User" userId="" providerId="Windows Live" clId="Web-{8DEF746D-AE07-3AF3-F295-B7012DDF1326}" dt="2026-01-20T10:09:32.065" v="2010"/>
        <pc:sldMkLst>
          <pc:docMk/>
          <pc:sldMk cId="3129267247" sldId="320"/>
        </pc:sldMkLst>
        <pc:spChg chg="add mod">
          <ac:chgData name="Guest User" userId="" providerId="Windows Live" clId="Web-{8DEF746D-AE07-3AF3-F295-B7012DDF1326}" dt="2026-01-20T10:09:32.065" v="2010"/>
          <ac:spMkLst>
            <pc:docMk/>
            <pc:sldMk cId="3129267247" sldId="320"/>
            <ac:spMk id="3" creationId="{357826DF-657C-0CC2-40D3-1956B4C1C796}"/>
          </ac:spMkLst>
        </pc:spChg>
      </pc:sldChg>
      <pc:sldChg chg="del">
        <pc:chgData name="Guest User" userId="" providerId="Windows Live" clId="Web-{8DEF746D-AE07-3AF3-F295-B7012DDF1326}" dt="2026-01-20T00:54:06.365" v="1585"/>
        <pc:sldMkLst>
          <pc:docMk/>
          <pc:sldMk cId="818584828" sldId="321"/>
        </pc:sldMkLst>
      </pc:sldChg>
      <pc:sldChg chg="addSp delSp modSp">
        <pc:chgData name="Guest User" userId="" providerId="Windows Live" clId="Web-{8DEF746D-AE07-3AF3-F295-B7012DDF1326}" dt="2026-01-20T10:09:32.065" v="2010"/>
        <pc:sldMkLst>
          <pc:docMk/>
          <pc:sldMk cId="817324454" sldId="322"/>
        </pc:sldMkLst>
        <pc:spChg chg="mod">
          <ac:chgData name="Guest User" userId="" providerId="Windows Live" clId="Web-{8DEF746D-AE07-3AF3-F295-B7012DDF1326}" dt="2026-01-19T16:46:57.701" v="386" actId="20577"/>
          <ac:spMkLst>
            <pc:docMk/>
            <pc:sldMk cId="817324454" sldId="322"/>
            <ac:spMk id="2" creationId="{B838A4E0-F07E-A06E-909D-47A7D6428AA4}"/>
          </ac:spMkLst>
        </pc:spChg>
        <pc:spChg chg="add mod">
          <ac:chgData name="Guest User" userId="" providerId="Windows Live" clId="Web-{8DEF746D-AE07-3AF3-F295-B7012DDF1326}" dt="2026-01-19T17:00:15.794" v="493" actId="14100"/>
          <ac:spMkLst>
            <pc:docMk/>
            <pc:sldMk cId="817324454" sldId="322"/>
            <ac:spMk id="3" creationId="{85A202A3-9A6D-C342-D0E7-B6B92E15EFA6}"/>
          </ac:spMkLst>
        </pc:spChg>
        <pc:spChg chg="add mod">
          <ac:chgData name="Guest User" userId="" providerId="Windows Live" clId="Web-{8DEF746D-AE07-3AF3-F295-B7012DDF1326}" dt="2026-01-20T10:09:32.065" v="2010"/>
          <ac:spMkLst>
            <pc:docMk/>
            <pc:sldMk cId="817324454" sldId="322"/>
            <ac:spMk id="4" creationId="{98AFBD1E-706D-13BE-4E41-91C43F622278}"/>
          </ac:spMkLst>
        </pc:spChg>
        <pc:spChg chg="add del mod">
          <ac:chgData name="Guest User" userId="" providerId="Windows Live" clId="Web-{8DEF746D-AE07-3AF3-F295-B7012DDF1326}" dt="2026-01-19T16:58:19.822" v="465"/>
          <ac:spMkLst>
            <pc:docMk/>
            <pc:sldMk cId="817324454" sldId="322"/>
            <ac:spMk id="21" creationId="{350A56DD-5F40-F924-DB43-F4428AD2A2E9}"/>
          </ac:spMkLst>
        </pc:spChg>
        <pc:spChg chg="add mod">
          <ac:chgData name="Guest User" userId="" providerId="Windows Live" clId="Web-{8DEF746D-AE07-3AF3-F295-B7012DDF1326}" dt="2026-01-19T17:02:31.562" v="539" actId="20577"/>
          <ac:spMkLst>
            <pc:docMk/>
            <pc:sldMk cId="817324454" sldId="322"/>
            <ac:spMk id="22" creationId="{5D555FC0-48FE-02FF-44DE-026762EEA323}"/>
          </ac:spMkLst>
        </pc:spChg>
        <pc:graphicFrameChg chg="add del mod">
          <ac:chgData name="Guest User" userId="" providerId="Windows Live" clId="Web-{8DEF746D-AE07-3AF3-F295-B7012DDF1326}" dt="2026-01-19T16:53:29.317" v="442"/>
          <ac:graphicFrameMkLst>
            <pc:docMk/>
            <pc:sldMk cId="817324454" sldId="322"/>
            <ac:graphicFrameMk id="5" creationId="{CE0881FA-E042-33CB-9C83-B1706A76419F}"/>
          </ac:graphicFrameMkLst>
        </pc:graphicFrameChg>
        <pc:graphicFrameChg chg="add del mod">
          <ac:chgData name="Guest User" userId="" providerId="Windows Live" clId="Web-{8DEF746D-AE07-3AF3-F295-B7012DDF1326}" dt="2026-01-19T16:53:29.317" v="441"/>
          <ac:graphicFrameMkLst>
            <pc:docMk/>
            <pc:sldMk cId="817324454" sldId="322"/>
            <ac:graphicFrameMk id="7" creationId="{2D98CA78-1F93-FB29-C916-B0333728AE32}"/>
          </ac:graphicFrameMkLst>
        </pc:graphicFrameChg>
        <pc:graphicFrameChg chg="add del mod">
          <ac:chgData name="Guest User" userId="" providerId="Windows Live" clId="Web-{8DEF746D-AE07-3AF3-F295-B7012DDF1326}" dt="2026-01-19T16:53:29.317" v="440"/>
          <ac:graphicFrameMkLst>
            <pc:docMk/>
            <pc:sldMk cId="817324454" sldId="322"/>
            <ac:graphicFrameMk id="9" creationId="{D451CE25-C80A-7E93-1F9B-52B601E2660F}"/>
          </ac:graphicFrameMkLst>
        </pc:graphicFrameChg>
        <pc:graphicFrameChg chg="add del mod">
          <ac:chgData name="Guest User" userId="" providerId="Windows Live" clId="Web-{8DEF746D-AE07-3AF3-F295-B7012DDF1326}" dt="2026-01-19T16:53:29.317" v="439"/>
          <ac:graphicFrameMkLst>
            <pc:docMk/>
            <pc:sldMk cId="817324454" sldId="322"/>
            <ac:graphicFrameMk id="13" creationId="{E23E406E-FAC0-C4DA-F825-038A11C1EBFF}"/>
          </ac:graphicFrameMkLst>
        </pc:graphicFrameChg>
        <pc:graphicFrameChg chg="mod modGraphic">
          <ac:chgData name="Guest User" userId="" providerId="Windows Live" clId="Web-{8DEF746D-AE07-3AF3-F295-B7012DDF1326}" dt="2026-01-19T17:01:49.046" v="529" actId="1076"/>
          <ac:graphicFrameMkLst>
            <pc:docMk/>
            <pc:sldMk cId="817324454" sldId="322"/>
            <ac:graphicFrameMk id="17" creationId="{FECDE151-5659-974E-E429-272051A283B1}"/>
          </ac:graphicFrameMkLst>
        </pc:graphicFrameChg>
        <pc:graphicFrameChg chg="add del mod modGraphic">
          <ac:chgData name="Guest User" userId="" providerId="Windows Live" clId="Web-{8DEF746D-AE07-3AF3-F295-B7012DDF1326}" dt="2026-01-19T16:53:29.317" v="438"/>
          <ac:graphicFrameMkLst>
            <pc:docMk/>
            <pc:sldMk cId="817324454" sldId="322"/>
            <ac:graphicFrameMk id="18" creationId="{9913C163-CFA6-54BF-6E9D-E40C0AE54AB4}"/>
          </ac:graphicFrameMkLst>
        </pc:graphicFrameChg>
        <pc:graphicFrameChg chg="add del mod modGraphic">
          <ac:chgData name="Guest User" userId="" providerId="Windows Live" clId="Web-{8DEF746D-AE07-3AF3-F295-B7012DDF1326}" dt="2026-01-19T16:53:29.317" v="437"/>
          <ac:graphicFrameMkLst>
            <pc:docMk/>
            <pc:sldMk cId="817324454" sldId="322"/>
            <ac:graphicFrameMk id="20" creationId="{6DA8F18B-015C-B5A0-B32E-B0C85EEB849E}"/>
          </ac:graphicFrameMkLst>
        </pc:graphicFrameChg>
      </pc:sldChg>
      <pc:sldChg chg="del">
        <pc:chgData name="Guest User" userId="" providerId="Windows Live" clId="Web-{8DEF746D-AE07-3AF3-F295-B7012DDF1326}" dt="2026-01-19T17:04:10.204" v="541"/>
        <pc:sldMkLst>
          <pc:docMk/>
          <pc:sldMk cId="1429606175" sldId="323"/>
        </pc:sldMkLst>
      </pc:sldChg>
      <pc:sldChg chg="addSp modSp">
        <pc:chgData name="Guest User" userId="" providerId="Windows Live" clId="Web-{8DEF746D-AE07-3AF3-F295-B7012DDF1326}" dt="2026-01-20T10:09:32.065" v="2010"/>
        <pc:sldMkLst>
          <pc:docMk/>
          <pc:sldMk cId="3774614874" sldId="324"/>
        </pc:sldMkLst>
        <pc:spChg chg="add mod">
          <ac:chgData name="Guest User" userId="" providerId="Windows Live" clId="Web-{8DEF746D-AE07-3AF3-F295-B7012DDF1326}" dt="2026-01-20T10:09:32.065" v="2010"/>
          <ac:spMkLst>
            <pc:docMk/>
            <pc:sldMk cId="3774614874" sldId="324"/>
            <ac:spMk id="3" creationId="{35F8C0CD-F697-547B-3303-F5033554E9B4}"/>
          </ac:spMkLst>
        </pc:spChg>
      </pc:sldChg>
      <pc:sldChg chg="addSp modSp">
        <pc:chgData name="Guest User" userId="" providerId="Windows Live" clId="Web-{8DEF746D-AE07-3AF3-F295-B7012DDF1326}" dt="2026-01-20T10:09:32.065" v="2010"/>
        <pc:sldMkLst>
          <pc:docMk/>
          <pc:sldMk cId="3209722962" sldId="325"/>
        </pc:sldMkLst>
        <pc:spChg chg="add mod">
          <ac:chgData name="Guest User" userId="" providerId="Windows Live" clId="Web-{8DEF746D-AE07-3AF3-F295-B7012DDF1326}" dt="2026-01-20T10:09:32.065" v="2010"/>
          <ac:spMkLst>
            <pc:docMk/>
            <pc:sldMk cId="3209722962" sldId="325"/>
            <ac:spMk id="15" creationId="{89E37DF7-BD98-80C9-967C-67CC4B42CAD1}"/>
          </ac:spMkLst>
        </pc:spChg>
      </pc:sldChg>
      <pc:sldChg chg="addSp modSp">
        <pc:chgData name="Guest User" userId="" providerId="Windows Live" clId="Web-{8DEF746D-AE07-3AF3-F295-B7012DDF1326}" dt="2026-01-20T10:09:32.065" v="2010"/>
        <pc:sldMkLst>
          <pc:docMk/>
          <pc:sldMk cId="2338099701" sldId="326"/>
        </pc:sldMkLst>
        <pc:spChg chg="add mod">
          <ac:chgData name="Guest User" userId="" providerId="Windows Live" clId="Web-{8DEF746D-AE07-3AF3-F295-B7012DDF1326}" dt="2026-01-20T10:09:32.065" v="2010"/>
          <ac:spMkLst>
            <pc:docMk/>
            <pc:sldMk cId="2338099701" sldId="326"/>
            <ac:spMk id="3" creationId="{77E58E64-44EB-41BA-2C4C-7A03EDB01003}"/>
          </ac:spMkLst>
        </pc:spChg>
      </pc:sldChg>
      <pc:sldChg chg="addSp modSp">
        <pc:chgData name="Guest User" userId="" providerId="Windows Live" clId="Web-{8DEF746D-AE07-3AF3-F295-B7012DDF1326}" dt="2026-01-20T10:09:32.065" v="2010"/>
        <pc:sldMkLst>
          <pc:docMk/>
          <pc:sldMk cId="1112363753" sldId="327"/>
        </pc:sldMkLst>
        <pc:spChg chg="add mod">
          <ac:chgData name="Guest User" userId="" providerId="Windows Live" clId="Web-{8DEF746D-AE07-3AF3-F295-B7012DDF1326}" dt="2026-01-20T10:09:32.065" v="2010"/>
          <ac:spMkLst>
            <pc:docMk/>
            <pc:sldMk cId="1112363753" sldId="327"/>
            <ac:spMk id="3" creationId="{DB38DF6D-5AB7-90EF-A819-9655D84F9A9A}"/>
          </ac:spMkLst>
        </pc:spChg>
      </pc:sldChg>
      <pc:sldChg chg="addSp modSp">
        <pc:chgData name="Guest User" userId="" providerId="Windows Live" clId="Web-{8DEF746D-AE07-3AF3-F295-B7012DDF1326}" dt="2026-01-20T10:09:32.065" v="2010"/>
        <pc:sldMkLst>
          <pc:docMk/>
          <pc:sldMk cId="2642423722" sldId="328"/>
        </pc:sldMkLst>
        <pc:spChg chg="add mod">
          <ac:chgData name="Guest User" userId="" providerId="Windows Live" clId="Web-{8DEF746D-AE07-3AF3-F295-B7012DDF1326}" dt="2026-01-19T16:08:47.113" v="23" actId="1076"/>
          <ac:spMkLst>
            <pc:docMk/>
            <pc:sldMk cId="2642423722" sldId="328"/>
            <ac:spMk id="2" creationId="{AEEEE4F7-7B88-95E2-B5B5-0C6CA62C92CA}"/>
          </ac:spMkLst>
        </pc:spChg>
        <pc:spChg chg="add mod">
          <ac:chgData name="Guest User" userId="" providerId="Windows Live" clId="Web-{8DEF746D-AE07-3AF3-F295-B7012DDF1326}" dt="2026-01-20T10:09:32.065" v="2010"/>
          <ac:spMkLst>
            <pc:docMk/>
            <pc:sldMk cId="2642423722" sldId="328"/>
            <ac:spMk id="3" creationId="{09FB588A-9CB6-FAC9-2983-CB9BB1A01C57}"/>
          </ac:spMkLst>
        </pc:spChg>
        <pc:spChg chg="mod">
          <ac:chgData name="Guest User" userId="" providerId="Windows Live" clId="Web-{8DEF746D-AE07-3AF3-F295-B7012DDF1326}" dt="2026-01-19T16:07:52.768" v="0" actId="20577"/>
          <ac:spMkLst>
            <pc:docMk/>
            <pc:sldMk cId="2642423722" sldId="328"/>
            <ac:spMk id="11" creationId="{B730CDF9-2727-7A5F-3217-BF21B61DD3BF}"/>
          </ac:spMkLst>
        </pc:spChg>
      </pc:sldChg>
      <pc:sldChg chg="addSp modSp">
        <pc:chgData name="Guest User" userId="" providerId="Windows Live" clId="Web-{8DEF746D-AE07-3AF3-F295-B7012DDF1326}" dt="2026-01-20T10:09:32.065" v="2010"/>
        <pc:sldMkLst>
          <pc:docMk/>
          <pc:sldMk cId="892757801" sldId="329"/>
        </pc:sldMkLst>
        <pc:spChg chg="add mod">
          <ac:chgData name="Guest User" userId="" providerId="Windows Live" clId="Web-{8DEF746D-AE07-3AF3-F295-B7012DDF1326}" dt="2026-01-20T10:09:32.065" v="2010"/>
          <ac:spMkLst>
            <pc:docMk/>
            <pc:sldMk cId="892757801" sldId="329"/>
            <ac:spMk id="4" creationId="{24D92879-86EB-513C-F39C-A3545D5FDBA5}"/>
          </ac:spMkLst>
        </pc:spChg>
      </pc:sldChg>
      <pc:sldChg chg="addSp modSp">
        <pc:chgData name="Guest User" userId="" providerId="Windows Live" clId="Web-{8DEF746D-AE07-3AF3-F295-B7012DDF1326}" dt="2026-01-20T10:09:32.065" v="2010"/>
        <pc:sldMkLst>
          <pc:docMk/>
          <pc:sldMk cId="1264356620" sldId="330"/>
        </pc:sldMkLst>
        <pc:spChg chg="add mod">
          <ac:chgData name="Guest User" userId="" providerId="Windows Live" clId="Web-{8DEF746D-AE07-3AF3-F295-B7012DDF1326}" dt="2026-01-20T10:09:32.065" v="2010"/>
          <ac:spMkLst>
            <pc:docMk/>
            <pc:sldMk cId="1264356620" sldId="330"/>
            <ac:spMk id="14" creationId="{73B2AC71-18DC-A6AA-1E9F-8D4CC20C7AD5}"/>
          </ac:spMkLst>
        </pc:spChg>
      </pc:sldChg>
      <pc:sldChg chg="addSp modSp">
        <pc:chgData name="Guest User" userId="" providerId="Windows Live" clId="Web-{8DEF746D-AE07-3AF3-F295-B7012DDF1326}" dt="2026-01-20T10:09:32.065" v="2010"/>
        <pc:sldMkLst>
          <pc:docMk/>
          <pc:sldMk cId="1844655868" sldId="331"/>
        </pc:sldMkLst>
        <pc:spChg chg="add mod">
          <ac:chgData name="Guest User" userId="" providerId="Windows Live" clId="Web-{8DEF746D-AE07-3AF3-F295-B7012DDF1326}" dt="2026-01-20T10:09:32.065" v="2010"/>
          <ac:spMkLst>
            <pc:docMk/>
            <pc:sldMk cId="1844655868" sldId="331"/>
            <ac:spMk id="2" creationId="{E11EAEB0-CFD8-6372-D559-B54C000A0BB3}"/>
          </ac:spMkLst>
        </pc:spChg>
      </pc:sldChg>
      <pc:sldChg chg="addSp delSp modSp add replId">
        <pc:chgData name="Guest User" userId="" providerId="Windows Live" clId="Web-{8DEF746D-AE07-3AF3-F295-B7012DDF1326}" dt="2026-01-20T10:09:32.065" v="2010"/>
        <pc:sldMkLst>
          <pc:docMk/>
          <pc:sldMk cId="2134884010" sldId="332"/>
        </pc:sldMkLst>
        <pc:spChg chg="mod">
          <ac:chgData name="Guest User" userId="" providerId="Windows Live" clId="Web-{8DEF746D-AE07-3AF3-F295-B7012DDF1326}" dt="2026-01-20T01:10:02.240" v="1699" actId="20577"/>
          <ac:spMkLst>
            <pc:docMk/>
            <pc:sldMk cId="2134884010" sldId="332"/>
            <ac:spMk id="2" creationId="{61A1D7A6-63DC-7486-61CF-46AC56B8D8F3}"/>
          </ac:spMkLst>
        </pc:spChg>
        <pc:spChg chg="mod">
          <ac:chgData name="Guest User" userId="" providerId="Windows Live" clId="Web-{8DEF746D-AE07-3AF3-F295-B7012DDF1326}" dt="2026-01-20T01:13:09.458" v="1745" actId="20577"/>
          <ac:spMkLst>
            <pc:docMk/>
            <pc:sldMk cId="2134884010" sldId="332"/>
            <ac:spMk id="3" creationId="{281AB071-C5B1-6BD4-811F-ABC4D9C6D637}"/>
          </ac:spMkLst>
        </pc:spChg>
        <pc:spChg chg="add mod">
          <ac:chgData name="Guest User" userId="" providerId="Windows Live" clId="Web-{8DEF746D-AE07-3AF3-F295-B7012DDF1326}" dt="2026-01-20T10:09:32.065" v="2010"/>
          <ac:spMkLst>
            <pc:docMk/>
            <pc:sldMk cId="2134884010" sldId="332"/>
            <ac:spMk id="4" creationId="{48510D12-FC6E-333B-0A2C-842CDCC8AC12}"/>
          </ac:spMkLst>
        </pc:spChg>
        <pc:spChg chg="add del mod">
          <ac:chgData name="Guest User" userId="" providerId="Windows Live" clId="Web-{8DEF746D-AE07-3AF3-F295-B7012DDF1326}" dt="2026-01-20T01:00:28.101" v="1588"/>
          <ac:spMkLst>
            <pc:docMk/>
            <pc:sldMk cId="2134884010" sldId="332"/>
            <ac:spMk id="5" creationId="{D1B7E322-0195-D103-DA93-E36348F1D363}"/>
          </ac:spMkLst>
        </pc:spChg>
        <pc:spChg chg="add del mod">
          <ac:chgData name="Guest User" userId="" providerId="Windows Live" clId="Web-{8DEF746D-AE07-3AF3-F295-B7012DDF1326}" dt="2026-01-20T01:06:32.194" v="1665"/>
          <ac:spMkLst>
            <pc:docMk/>
            <pc:sldMk cId="2134884010" sldId="332"/>
            <ac:spMk id="9" creationId="{E744C96C-234D-1033-6C0D-73263741DA6B}"/>
          </ac:spMkLst>
        </pc:spChg>
        <pc:spChg chg="mod">
          <ac:chgData name="Guest User" userId="" providerId="Windows Live" clId="Web-{8DEF746D-AE07-3AF3-F295-B7012DDF1326}" dt="2026-01-20T01:12:58.521" v="1741" actId="1076"/>
          <ac:spMkLst>
            <pc:docMk/>
            <pc:sldMk cId="2134884010" sldId="332"/>
            <ac:spMk id="22" creationId="{B7469CB5-ED95-E5DB-B8E7-C9FDD91BDBA8}"/>
          </ac:spMkLst>
        </pc:spChg>
        <pc:graphicFrameChg chg="add del mod ord modGraphic">
          <ac:chgData name="Guest User" userId="" providerId="Windows Live" clId="Web-{8DEF746D-AE07-3AF3-F295-B7012DDF1326}" dt="2026-01-20T01:06:31.179" v="1664"/>
          <ac:graphicFrameMkLst>
            <pc:docMk/>
            <pc:sldMk cId="2134884010" sldId="332"/>
            <ac:graphicFrameMk id="7" creationId="{F85156AF-9645-D166-F7F1-9BB3DCBD4D97}"/>
          </ac:graphicFrameMkLst>
        </pc:graphicFrameChg>
        <pc:graphicFrameChg chg="add mod ord modGraphic">
          <ac:chgData name="Guest User" userId="" providerId="Windows Live" clId="Web-{8DEF746D-AE07-3AF3-F295-B7012DDF1326}" dt="2026-01-20T01:11:56.599" v="1712" actId="1076"/>
          <ac:graphicFrameMkLst>
            <pc:docMk/>
            <pc:sldMk cId="2134884010" sldId="332"/>
            <ac:graphicFrameMk id="13" creationId="{36DDFB22-5A5D-895C-82F7-A4C6BE789360}"/>
          </ac:graphicFrameMkLst>
        </pc:graphicFrameChg>
        <pc:graphicFrameChg chg="del">
          <ac:chgData name="Guest User" userId="" providerId="Windows Live" clId="Web-{8DEF746D-AE07-3AF3-F295-B7012DDF1326}" dt="2026-01-20T01:00:27.148" v="1587"/>
          <ac:graphicFrameMkLst>
            <pc:docMk/>
            <pc:sldMk cId="2134884010" sldId="332"/>
            <ac:graphicFrameMk id="17" creationId="{9EACC776-A5E4-0AB5-0830-ACAAF87934D8}"/>
          </ac:graphicFrameMkLst>
        </pc:graphicFrameChg>
      </pc:sldChg>
      <pc:sldChg chg="new del">
        <pc:chgData name="Guest User" userId="" providerId="Windows Live" clId="Web-{8DEF746D-AE07-3AF3-F295-B7012DDF1326}" dt="2026-01-19T17:04:09.548" v="540"/>
        <pc:sldMkLst>
          <pc:docMk/>
          <pc:sldMk cId="4022333323" sldId="332"/>
        </pc:sldMkLst>
      </pc:sldChg>
      <pc:sldChg chg="addSp delSp modSp new mod setBg">
        <pc:chgData name="Guest User" userId="" providerId="Windows Live" clId="Web-{8DEF746D-AE07-3AF3-F295-B7012DDF1326}" dt="2026-01-20T10:09:32.065" v="2010"/>
        <pc:sldMkLst>
          <pc:docMk/>
          <pc:sldMk cId="799112643" sldId="333"/>
        </pc:sldMkLst>
        <pc:spChg chg="mod">
          <ac:chgData name="Guest User" userId="" providerId="Windows Live" clId="Web-{8DEF746D-AE07-3AF3-F295-B7012DDF1326}" dt="2026-01-19T17:07:17.286" v="562"/>
          <ac:spMkLst>
            <pc:docMk/>
            <pc:sldMk cId="799112643" sldId="333"/>
            <ac:spMk id="2" creationId="{91E82127-00E9-AE29-9300-F4C3AD0B850A}"/>
          </ac:spMkLst>
        </pc:spChg>
        <pc:spChg chg="del mod">
          <ac:chgData name="Guest User" userId="" providerId="Windows Live" clId="Web-{8DEF746D-AE07-3AF3-F295-B7012DDF1326}" dt="2026-01-19T17:07:17.286" v="562"/>
          <ac:spMkLst>
            <pc:docMk/>
            <pc:sldMk cId="799112643" sldId="333"/>
            <ac:spMk id="3" creationId="{053CF30E-8FA0-ABCE-20ED-2EB9BF7BE4B5}"/>
          </ac:spMkLst>
        </pc:spChg>
        <pc:spChg chg="add">
          <ac:chgData name="Guest User" userId="" providerId="Windows Live" clId="Web-{8DEF746D-AE07-3AF3-F295-B7012DDF1326}" dt="2026-01-19T17:07:17.286" v="562"/>
          <ac:spMkLst>
            <pc:docMk/>
            <pc:sldMk cId="799112643" sldId="333"/>
            <ac:spMk id="9" creationId="{BACC6370-2D7E-4714-9D71-7542949D7D5D}"/>
          </ac:spMkLst>
        </pc:spChg>
        <pc:spChg chg="add">
          <ac:chgData name="Guest User" userId="" providerId="Windows Live" clId="Web-{8DEF746D-AE07-3AF3-F295-B7012DDF1326}" dt="2026-01-19T17:07:17.286" v="562"/>
          <ac:spMkLst>
            <pc:docMk/>
            <pc:sldMk cId="799112643" sldId="333"/>
            <ac:spMk id="11" creationId="{F68B3F68-107C-434F-AA38-110D5EA91B85}"/>
          </ac:spMkLst>
        </pc:spChg>
        <pc:spChg chg="add">
          <ac:chgData name="Guest User" userId="" providerId="Windows Live" clId="Web-{8DEF746D-AE07-3AF3-F295-B7012DDF1326}" dt="2026-01-19T17:07:17.286" v="562"/>
          <ac:spMkLst>
            <pc:docMk/>
            <pc:sldMk cId="799112643" sldId="333"/>
            <ac:spMk id="13" creationId="{AAD0DBB9-1A4B-4391-81D4-CB19F9AB918A}"/>
          </ac:spMkLst>
        </pc:spChg>
        <pc:spChg chg="add mod">
          <ac:chgData name="Guest User" userId="" providerId="Windows Live" clId="Web-{8DEF746D-AE07-3AF3-F295-B7012DDF1326}" dt="2026-01-20T10:09:32.065" v="2010"/>
          <ac:spMkLst>
            <pc:docMk/>
            <pc:sldMk cId="799112643" sldId="333"/>
            <ac:spMk id="14" creationId="{84CD2885-41B9-D795-0495-6DEF52CFF46A}"/>
          </ac:spMkLst>
        </pc:spChg>
        <pc:spChg chg="add">
          <ac:chgData name="Guest User" userId="" providerId="Windows Live" clId="Web-{8DEF746D-AE07-3AF3-F295-B7012DDF1326}" dt="2026-01-19T17:07:17.286" v="562"/>
          <ac:spMkLst>
            <pc:docMk/>
            <pc:sldMk cId="799112643" sldId="333"/>
            <ac:spMk id="15" creationId="{063BBA22-50EA-4C4D-BE05-F1CE4E63AA56}"/>
          </ac:spMkLst>
        </pc:spChg>
        <pc:graphicFrameChg chg="add modGraphic">
          <ac:chgData name="Guest User" userId="" providerId="Windows Live" clId="Web-{8DEF746D-AE07-3AF3-F295-B7012DDF1326}" dt="2026-01-19T17:08:22.099" v="568" actId="20577"/>
          <ac:graphicFrameMkLst>
            <pc:docMk/>
            <pc:sldMk cId="799112643" sldId="333"/>
            <ac:graphicFrameMk id="5" creationId="{AB242937-01C7-C129-223A-485D5C8F3889}"/>
          </ac:graphicFrameMkLst>
        </pc:graphicFrameChg>
      </pc:sldChg>
      <pc:sldChg chg="addSp modSp">
        <pc:chgData name="Guest User" userId="" providerId="Windows Live" clId="Web-{8DEF746D-AE07-3AF3-F295-B7012DDF1326}" dt="2026-01-20T10:09:32.065" v="2010"/>
        <pc:sldMkLst>
          <pc:docMk/>
          <pc:sldMk cId="934676944" sldId="334"/>
        </pc:sldMkLst>
        <pc:spChg chg="add mod">
          <ac:chgData name="Guest User" userId="" providerId="Windows Live" clId="Web-{8DEF746D-AE07-3AF3-F295-B7012DDF1326}" dt="2026-01-20T10:09:32.065" v="2010"/>
          <ac:spMkLst>
            <pc:docMk/>
            <pc:sldMk cId="934676944" sldId="334"/>
            <ac:spMk id="3" creationId="{FCB5279B-0E63-070C-A67E-5FE70B908BB6}"/>
          </ac:spMkLst>
        </pc:spChg>
      </pc:sldChg>
      <pc:sldChg chg="addSp modSp ord">
        <pc:chgData name="Guest User" userId="" providerId="Windows Live" clId="Web-{8DEF746D-AE07-3AF3-F295-B7012DDF1326}" dt="2026-01-20T10:09:32.065" v="2010"/>
        <pc:sldMkLst>
          <pc:docMk/>
          <pc:sldMk cId="2673083867" sldId="335"/>
        </pc:sldMkLst>
        <pc:spChg chg="add mod">
          <ac:chgData name="Guest User" userId="" providerId="Windows Live" clId="Web-{8DEF746D-AE07-3AF3-F295-B7012DDF1326}" dt="2026-01-20T10:09:32.065" v="2010"/>
          <ac:spMkLst>
            <pc:docMk/>
            <pc:sldMk cId="2673083867" sldId="335"/>
            <ac:spMk id="3" creationId="{B4F46F24-40A3-3F93-1761-1D48C47F6A1F}"/>
          </ac:spMkLst>
        </pc:spChg>
      </pc:sldChg>
      <pc:sldChg chg="del">
        <pc:chgData name="Guest User" userId="" providerId="Windows Live" clId="Web-{8DEF746D-AE07-3AF3-F295-B7012DDF1326}" dt="2026-01-19T23:44:21.808" v="792"/>
        <pc:sldMkLst>
          <pc:docMk/>
          <pc:sldMk cId="48083671" sldId="336"/>
        </pc:sldMkLst>
      </pc:sldChg>
      <pc:sldChg chg="addSp delSp modSp ord">
        <pc:chgData name="Guest User" userId="" providerId="Windows Live" clId="Web-{8DEF746D-AE07-3AF3-F295-B7012DDF1326}" dt="2026-01-20T10:09:32.065" v="2010"/>
        <pc:sldMkLst>
          <pc:docMk/>
          <pc:sldMk cId="4119159609" sldId="338"/>
        </pc:sldMkLst>
        <pc:spChg chg="mod">
          <ac:chgData name="Guest User" userId="" providerId="Windows Live" clId="Web-{8DEF746D-AE07-3AF3-F295-B7012DDF1326}" dt="2026-01-20T00:17:36.774" v="1046" actId="20577"/>
          <ac:spMkLst>
            <pc:docMk/>
            <pc:sldMk cId="4119159609" sldId="338"/>
            <ac:spMk id="2" creationId="{8A37C153-CCF7-BD0A-38AC-D7CC454DCD65}"/>
          </ac:spMkLst>
        </pc:spChg>
        <pc:spChg chg="add mod">
          <ac:chgData name="Guest User" userId="" providerId="Windows Live" clId="Web-{8DEF746D-AE07-3AF3-F295-B7012DDF1326}" dt="2026-01-20T10:09:32.065" v="2010"/>
          <ac:spMkLst>
            <pc:docMk/>
            <pc:sldMk cId="4119159609" sldId="338"/>
            <ac:spMk id="3" creationId="{9300D54E-AF8D-0E7D-00C8-5C9A83401708}"/>
          </ac:spMkLst>
        </pc:spChg>
        <pc:spChg chg="add del">
          <ac:chgData name="Guest User" userId="" providerId="Windows Live" clId="Web-{8DEF746D-AE07-3AF3-F295-B7012DDF1326}" dt="2026-01-20T00:36:15.414" v="1110"/>
          <ac:spMkLst>
            <pc:docMk/>
            <pc:sldMk cId="4119159609" sldId="338"/>
            <ac:spMk id="3" creationId="{AF4C13EF-9E47-77F8-9934-F93CEF23079E}"/>
          </ac:spMkLst>
        </pc:spChg>
        <pc:spChg chg="add del">
          <ac:chgData name="Guest User" userId="" providerId="Windows Live" clId="Web-{8DEF746D-AE07-3AF3-F295-B7012DDF1326}" dt="2026-01-20T00:17:39.665" v="1048"/>
          <ac:spMkLst>
            <pc:docMk/>
            <pc:sldMk cId="4119159609" sldId="338"/>
            <ac:spMk id="5" creationId="{3C8B77E0-6F5F-3926-C439-6C5087D5FAF6}"/>
          </ac:spMkLst>
        </pc:spChg>
        <pc:spChg chg="add">
          <ac:chgData name="Guest User" userId="" providerId="Windows Live" clId="Web-{8DEF746D-AE07-3AF3-F295-B7012DDF1326}" dt="2026-01-20T00:17:51.133" v="1049"/>
          <ac:spMkLst>
            <pc:docMk/>
            <pc:sldMk cId="4119159609" sldId="338"/>
            <ac:spMk id="7" creationId="{2B1A3C11-417F-3176-D09F-C7B80EDE1133}"/>
          </ac:spMkLst>
        </pc:spChg>
        <pc:spChg chg="add">
          <ac:chgData name="Guest User" userId="" providerId="Windows Live" clId="Web-{8DEF746D-AE07-3AF3-F295-B7012DDF1326}" dt="2026-01-20T00:17:51.149" v="1050"/>
          <ac:spMkLst>
            <pc:docMk/>
            <pc:sldMk cId="4119159609" sldId="338"/>
            <ac:spMk id="9" creationId="{573D623E-DDD7-A85B-C4BF-D43D3E6B9200}"/>
          </ac:spMkLst>
        </pc:spChg>
        <pc:spChg chg="add mod">
          <ac:chgData name="Guest User" userId="" providerId="Windows Live" clId="Web-{8DEF746D-AE07-3AF3-F295-B7012DDF1326}" dt="2026-01-20T00:18:12.696" v="1063" actId="14100"/>
          <ac:spMkLst>
            <pc:docMk/>
            <pc:sldMk cId="4119159609" sldId="338"/>
            <ac:spMk id="11" creationId="{1A2E9432-B864-2E95-73E6-846E92EF9C81}"/>
          </ac:spMkLst>
        </pc:spChg>
        <pc:spChg chg="add">
          <ac:chgData name="Guest User" userId="" providerId="Windows Live" clId="Web-{8DEF746D-AE07-3AF3-F295-B7012DDF1326}" dt="2026-01-20T00:17:51.165" v="1052"/>
          <ac:spMkLst>
            <pc:docMk/>
            <pc:sldMk cId="4119159609" sldId="338"/>
            <ac:spMk id="13" creationId="{D3744CBB-5426-B652-403C-DB960E3887FA}"/>
          </ac:spMkLst>
        </pc:spChg>
        <pc:spChg chg="add">
          <ac:chgData name="Guest User" userId="" providerId="Windows Live" clId="Web-{8DEF746D-AE07-3AF3-F295-B7012DDF1326}" dt="2026-01-20T00:17:51.180" v="1053"/>
          <ac:spMkLst>
            <pc:docMk/>
            <pc:sldMk cId="4119159609" sldId="338"/>
            <ac:spMk id="15" creationId="{193CE2C7-311E-F4EF-CCB3-C9AE5BA3C3B4}"/>
          </ac:spMkLst>
        </pc:spChg>
        <pc:spChg chg="add">
          <ac:chgData name="Guest User" userId="" providerId="Windows Live" clId="Web-{8DEF746D-AE07-3AF3-F295-B7012DDF1326}" dt="2026-01-20T00:17:51.180" v="1054"/>
          <ac:spMkLst>
            <pc:docMk/>
            <pc:sldMk cId="4119159609" sldId="338"/>
            <ac:spMk id="17" creationId="{78F56BAF-845A-2669-0175-B3CD902D5613}"/>
          </ac:spMkLst>
        </pc:spChg>
        <pc:graphicFrameChg chg="add del mod ord modGraphic">
          <ac:chgData name="Guest User" userId="" providerId="Windows Live" clId="Web-{8DEF746D-AE07-3AF3-F295-B7012DDF1326}" dt="2026-01-20T00:36:09.727" v="1109"/>
          <ac:graphicFrameMkLst>
            <pc:docMk/>
            <pc:sldMk cId="4119159609" sldId="338"/>
            <ac:graphicFrameMk id="19" creationId="{AAA94B35-13C0-2148-3C19-60229388A9B2}"/>
          </ac:graphicFrameMkLst>
        </pc:graphicFrameChg>
        <pc:graphicFrameChg chg="add del mod modGraphic">
          <ac:chgData name="Guest User" userId="" providerId="Windows Live" clId="Web-{8DEF746D-AE07-3AF3-F295-B7012DDF1326}" dt="2026-01-20T00:39:00.382" v="1153"/>
          <ac:graphicFrameMkLst>
            <pc:docMk/>
            <pc:sldMk cId="4119159609" sldId="338"/>
            <ac:graphicFrameMk id="21" creationId="{A671C2D7-35BB-CF03-BD7F-F202AA9EB09D}"/>
          </ac:graphicFrameMkLst>
        </pc:graphicFrameChg>
        <pc:graphicFrameChg chg="add mod modGraphic">
          <ac:chgData name="Guest User" userId="" providerId="Windows Live" clId="Web-{8DEF746D-AE07-3AF3-F295-B7012DDF1326}" dt="2026-01-20T00:40:29.788" v="1271"/>
          <ac:graphicFrameMkLst>
            <pc:docMk/>
            <pc:sldMk cId="4119159609" sldId="338"/>
            <ac:graphicFrameMk id="23" creationId="{26A559EA-0935-A69D-3B1C-26356EFBD7A5}"/>
          </ac:graphicFrameMkLst>
        </pc:graphicFrameChg>
      </pc:sldChg>
      <pc:sldChg chg="addSp modSp">
        <pc:chgData name="Guest User" userId="" providerId="Windows Live" clId="Web-{8DEF746D-AE07-3AF3-F295-B7012DDF1326}" dt="2026-01-20T10:09:32.065" v="2010"/>
        <pc:sldMkLst>
          <pc:docMk/>
          <pc:sldMk cId="966490946" sldId="341"/>
        </pc:sldMkLst>
        <pc:spChg chg="add mod">
          <ac:chgData name="Guest User" userId="" providerId="Windows Live" clId="Web-{8DEF746D-AE07-3AF3-F295-B7012DDF1326}" dt="2026-01-20T10:09:32.065" v="2010"/>
          <ac:spMkLst>
            <pc:docMk/>
            <pc:sldMk cId="966490946" sldId="341"/>
            <ac:spMk id="4" creationId="{277EB6E6-B913-F2E8-7E71-4260CFD1CD73}"/>
          </ac:spMkLst>
        </pc:spChg>
      </pc:sldChg>
      <pc:sldChg chg="addSp modSp ord">
        <pc:chgData name="Guest User" userId="" providerId="Windows Live" clId="Web-{8DEF746D-AE07-3AF3-F295-B7012DDF1326}" dt="2026-01-20T10:09:32.065" v="2010"/>
        <pc:sldMkLst>
          <pc:docMk/>
          <pc:sldMk cId="444305099" sldId="342"/>
        </pc:sldMkLst>
        <pc:spChg chg="add mod">
          <ac:chgData name="Guest User" userId="" providerId="Windows Live" clId="Web-{8DEF746D-AE07-3AF3-F295-B7012DDF1326}" dt="2026-01-20T10:09:32.065" v="2010"/>
          <ac:spMkLst>
            <pc:docMk/>
            <pc:sldMk cId="444305099" sldId="342"/>
            <ac:spMk id="3" creationId="{D6F14892-0F33-93E7-13CE-5D9945739F7C}"/>
          </ac:spMkLst>
        </pc:spChg>
      </pc:sldChg>
      <pc:sldChg chg="addSp modSp">
        <pc:chgData name="Guest User" userId="" providerId="Windows Live" clId="Web-{8DEF746D-AE07-3AF3-F295-B7012DDF1326}" dt="2026-01-20T10:09:32.065" v="2010"/>
        <pc:sldMkLst>
          <pc:docMk/>
          <pc:sldMk cId="750177666" sldId="343"/>
        </pc:sldMkLst>
        <pc:spChg chg="add mod">
          <ac:chgData name="Guest User" userId="" providerId="Windows Live" clId="Web-{8DEF746D-AE07-3AF3-F295-B7012DDF1326}" dt="2026-01-20T10:09:32.065" v="2010"/>
          <ac:spMkLst>
            <pc:docMk/>
            <pc:sldMk cId="750177666" sldId="343"/>
            <ac:spMk id="3" creationId="{59842CE0-1D68-83BA-378F-9D253FA6D6D6}"/>
          </ac:spMkLst>
        </pc:spChg>
      </pc:sldChg>
      <pc:sldChg chg="addSp modSp">
        <pc:chgData name="Guest User" userId="" providerId="Windows Live" clId="Web-{8DEF746D-AE07-3AF3-F295-B7012DDF1326}" dt="2026-01-20T10:09:32.065" v="2010"/>
        <pc:sldMkLst>
          <pc:docMk/>
          <pc:sldMk cId="4175087905" sldId="344"/>
        </pc:sldMkLst>
        <pc:spChg chg="add mod">
          <ac:chgData name="Guest User" userId="" providerId="Windows Live" clId="Web-{8DEF746D-AE07-3AF3-F295-B7012DDF1326}" dt="2026-01-20T10:09:32.065" v="2010"/>
          <ac:spMkLst>
            <pc:docMk/>
            <pc:sldMk cId="4175087905" sldId="344"/>
            <ac:spMk id="2" creationId="{92A95A15-A44C-44D0-4BAA-8EA817B00203}"/>
          </ac:spMkLst>
        </pc:spChg>
      </pc:sldChg>
      <pc:sldChg chg="addSp modSp">
        <pc:chgData name="Guest User" userId="" providerId="Windows Live" clId="Web-{8DEF746D-AE07-3AF3-F295-B7012DDF1326}" dt="2026-01-20T10:09:32.065" v="2010"/>
        <pc:sldMkLst>
          <pc:docMk/>
          <pc:sldMk cId="3149547754" sldId="346"/>
        </pc:sldMkLst>
        <pc:spChg chg="add mod">
          <ac:chgData name="Guest User" userId="" providerId="Windows Live" clId="Web-{8DEF746D-AE07-3AF3-F295-B7012DDF1326}" dt="2026-01-20T10:09:32.065" v="2010"/>
          <ac:spMkLst>
            <pc:docMk/>
            <pc:sldMk cId="3149547754" sldId="346"/>
            <ac:spMk id="2" creationId="{9BA718DE-D59F-D937-DB77-BC4A6F566637}"/>
          </ac:spMkLst>
        </pc:spChg>
      </pc:sldChg>
      <pc:sldChg chg="addSp delSp modSp add ord replId">
        <pc:chgData name="Guest User" userId="" providerId="Windows Live" clId="Web-{8DEF746D-AE07-3AF3-F295-B7012DDF1326}" dt="2026-01-20T10:09:32.065" v="2010"/>
        <pc:sldMkLst>
          <pc:docMk/>
          <pc:sldMk cId="1070552822" sldId="347"/>
        </pc:sldMkLst>
        <pc:spChg chg="mod">
          <ac:chgData name="Guest User" userId="" providerId="Windows Live" clId="Web-{8DEF746D-AE07-3AF3-F295-B7012DDF1326}" dt="2026-01-19T23:58:34.901" v="879" actId="20577"/>
          <ac:spMkLst>
            <pc:docMk/>
            <pc:sldMk cId="1070552822" sldId="347"/>
            <ac:spMk id="2" creationId="{FA921D76-0323-3865-86E5-90CB82A7EED5}"/>
          </ac:spMkLst>
        </pc:spChg>
        <pc:spChg chg="add mod">
          <ac:chgData name="Guest User" userId="" providerId="Windows Live" clId="Web-{8DEF746D-AE07-3AF3-F295-B7012DDF1326}" dt="2026-01-20T10:09:32.065" v="2010"/>
          <ac:spMkLst>
            <pc:docMk/>
            <pc:sldMk cId="1070552822" sldId="347"/>
            <ac:spMk id="3" creationId="{40E1D5EC-7AA5-05B6-D5DC-7B61EA97D796}"/>
          </ac:spMkLst>
        </pc:spChg>
        <pc:spChg chg="del mod">
          <ac:chgData name="Guest User" userId="" providerId="Windows Live" clId="Web-{8DEF746D-AE07-3AF3-F295-B7012DDF1326}" dt="2026-01-19T23:56:26.995" v="819"/>
          <ac:spMkLst>
            <pc:docMk/>
            <pc:sldMk cId="1070552822" sldId="347"/>
            <ac:spMk id="5" creationId="{EFD324D5-A4D0-1C00-FA00-55140FD4A51A}"/>
          </ac:spMkLst>
        </pc:spChg>
        <pc:spChg chg="add del">
          <ac:chgData name="Guest User" userId="" providerId="Windows Live" clId="Web-{8DEF746D-AE07-3AF3-F295-B7012DDF1326}" dt="2026-01-19T23:57:27.823" v="831"/>
          <ac:spMkLst>
            <pc:docMk/>
            <pc:sldMk cId="1070552822" sldId="347"/>
            <ac:spMk id="7" creationId="{45F49417-98B8-7057-3FFD-DC6F53FF6A05}"/>
          </ac:spMkLst>
        </pc:spChg>
        <pc:spChg chg="add del">
          <ac:chgData name="Guest User" userId="" providerId="Windows Live" clId="Web-{8DEF746D-AE07-3AF3-F295-B7012DDF1326}" dt="2026-01-19T23:57:27.823" v="830"/>
          <ac:spMkLst>
            <pc:docMk/>
            <pc:sldMk cId="1070552822" sldId="347"/>
            <ac:spMk id="8" creationId="{751ECFCE-BC1C-A13F-6FA7-13CDBBBC38E6}"/>
          </ac:spMkLst>
        </pc:spChg>
        <pc:spChg chg="add del">
          <ac:chgData name="Guest User" userId="" providerId="Windows Live" clId="Web-{8DEF746D-AE07-3AF3-F295-B7012DDF1326}" dt="2026-01-19T23:57:27.823" v="829"/>
          <ac:spMkLst>
            <pc:docMk/>
            <pc:sldMk cId="1070552822" sldId="347"/>
            <ac:spMk id="10" creationId="{2B8344D5-2DD5-0C11-8068-457155AA8BCC}"/>
          </ac:spMkLst>
        </pc:spChg>
        <pc:spChg chg="add del">
          <ac:chgData name="Guest User" userId="" providerId="Windows Live" clId="Web-{8DEF746D-AE07-3AF3-F295-B7012DDF1326}" dt="2026-01-19T23:57:27.823" v="828"/>
          <ac:spMkLst>
            <pc:docMk/>
            <pc:sldMk cId="1070552822" sldId="347"/>
            <ac:spMk id="11" creationId="{06BD2CD4-2542-A62A-EA8A-3B9BA020E9FC}"/>
          </ac:spMkLst>
        </pc:spChg>
        <pc:spChg chg="add del">
          <ac:chgData name="Guest User" userId="" providerId="Windows Live" clId="Web-{8DEF746D-AE07-3AF3-F295-B7012DDF1326}" dt="2026-01-19T23:57:27.823" v="827"/>
          <ac:spMkLst>
            <pc:docMk/>
            <pc:sldMk cId="1070552822" sldId="347"/>
            <ac:spMk id="12" creationId="{2D351627-0959-7E09-C934-78D9E5038BF6}"/>
          </ac:spMkLst>
        </pc:spChg>
        <pc:spChg chg="add mod">
          <ac:chgData name="Guest User" userId="" providerId="Windows Live" clId="Web-{8DEF746D-AE07-3AF3-F295-B7012DDF1326}" dt="2026-01-19T23:59:41.213" v="891" actId="1076"/>
          <ac:spMkLst>
            <pc:docMk/>
            <pc:sldMk cId="1070552822" sldId="347"/>
            <ac:spMk id="13" creationId="{A05F2DCF-4E87-E944-778F-0A097AC89993}"/>
          </ac:spMkLst>
        </pc:spChg>
        <pc:graphicFrameChg chg="del">
          <ac:chgData name="Guest User" userId="" providerId="Windows Live" clId="Web-{8DEF746D-AE07-3AF3-F295-B7012DDF1326}" dt="2026-01-19T23:44:43.011" v="800"/>
          <ac:graphicFrameMkLst>
            <pc:docMk/>
            <pc:sldMk cId="1070552822" sldId="347"/>
            <ac:graphicFrameMk id="4" creationId="{636AB33C-737E-75FD-FE3A-2E3585B617CC}"/>
          </ac:graphicFrameMkLst>
        </pc:graphicFrameChg>
        <pc:graphicFrameChg chg="add mod ord modGraphic">
          <ac:chgData name="Guest User" userId="" providerId="Windows Live" clId="Web-{8DEF746D-AE07-3AF3-F295-B7012DDF1326}" dt="2026-01-20T00:20:37.726" v="1064"/>
          <ac:graphicFrameMkLst>
            <pc:docMk/>
            <pc:sldMk cId="1070552822" sldId="347"/>
            <ac:graphicFrameMk id="6" creationId="{CA91EAED-C10B-2C5D-116D-01D01BA11957}"/>
          </ac:graphicFrameMkLst>
        </pc:graphicFrameChg>
      </pc:sldChg>
      <pc:sldChg chg="add del replId">
        <pc:chgData name="Guest User" userId="" providerId="Windows Live" clId="Web-{8DEF746D-AE07-3AF3-F295-B7012DDF1326}" dt="2026-01-19T23:44:00.605" v="787"/>
        <pc:sldMkLst>
          <pc:docMk/>
          <pc:sldMk cId="1764239591" sldId="347"/>
        </pc:sldMkLst>
      </pc:sldChg>
      <pc:sldChg chg="addSp delSp modSp new mod setBg">
        <pc:chgData name="Guest User" userId="" providerId="Windows Live" clId="Web-{8DEF746D-AE07-3AF3-F295-B7012DDF1326}" dt="2026-01-20T10:09:32.065" v="2010"/>
        <pc:sldMkLst>
          <pc:docMk/>
          <pc:sldMk cId="995077307" sldId="348"/>
        </pc:sldMkLst>
        <pc:spChg chg="mod">
          <ac:chgData name="Guest User" userId="" providerId="Windows Live" clId="Web-{8DEF746D-AE07-3AF3-F295-B7012DDF1326}" dt="2026-01-20T00:16:17.509" v="1045"/>
          <ac:spMkLst>
            <pc:docMk/>
            <pc:sldMk cId="995077307" sldId="348"/>
            <ac:spMk id="2" creationId="{4F1A88E8-B2CD-AD12-AD33-999E784537F0}"/>
          </ac:spMkLst>
        </pc:spChg>
        <pc:spChg chg="add mod">
          <ac:chgData name="Guest User" userId="" providerId="Windows Live" clId="Web-{8DEF746D-AE07-3AF3-F295-B7012DDF1326}" dt="2026-01-20T10:09:32.065" v="2010"/>
          <ac:spMkLst>
            <pc:docMk/>
            <pc:sldMk cId="995077307" sldId="348"/>
            <ac:spMk id="3" creationId="{5490A0AE-CE83-CFB2-9A5E-85154042CC82}"/>
          </ac:spMkLst>
        </pc:spChg>
        <pc:spChg chg="del mod">
          <ac:chgData name="Guest User" userId="" providerId="Windows Live" clId="Web-{8DEF746D-AE07-3AF3-F295-B7012DDF1326}" dt="2026-01-20T00:15:44.415" v="1030"/>
          <ac:spMkLst>
            <pc:docMk/>
            <pc:sldMk cId="995077307" sldId="348"/>
            <ac:spMk id="3" creationId="{970B5EDA-5719-7209-3CDC-1A85DA67876E}"/>
          </ac:spMkLst>
        </pc:spChg>
        <pc:spChg chg="add">
          <ac:chgData name="Guest User" userId="" providerId="Windows Live" clId="Web-{8DEF746D-AE07-3AF3-F295-B7012DDF1326}" dt="2026-01-20T00:16:17.509" v="1045"/>
          <ac:spMkLst>
            <pc:docMk/>
            <pc:sldMk cId="995077307" sldId="348"/>
            <ac:spMk id="10" creationId="{6753252F-4873-4F63-801D-CC719279A7D5}"/>
          </ac:spMkLst>
        </pc:spChg>
        <pc:spChg chg="add">
          <ac:chgData name="Guest User" userId="" providerId="Windows Live" clId="Web-{8DEF746D-AE07-3AF3-F295-B7012DDF1326}" dt="2026-01-20T00:16:17.509" v="1045"/>
          <ac:spMkLst>
            <pc:docMk/>
            <pc:sldMk cId="995077307" sldId="348"/>
            <ac:spMk id="12" creationId="{047C8CCB-F95D-4249-92DD-651249D3535A}"/>
          </ac:spMkLst>
        </pc:spChg>
        <pc:graphicFrameChg chg="add mod ord modGraphic">
          <ac:chgData name="Guest User" userId="" providerId="Windows Live" clId="Web-{8DEF746D-AE07-3AF3-F295-B7012DDF1326}" dt="2026-01-20T00:20:50.430" v="1072"/>
          <ac:graphicFrameMkLst>
            <pc:docMk/>
            <pc:sldMk cId="995077307" sldId="348"/>
            <ac:graphicFrameMk id="5" creationId="{C7C62924-BC59-F424-9DA2-DF28F79579A7}"/>
          </ac:graphicFrameMkLst>
        </pc:graphicFrameChg>
      </pc:sldChg>
      <pc:sldChg chg="addSp modSp add replId">
        <pc:chgData name="Guest User" userId="" providerId="Windows Live" clId="Web-{8DEF746D-AE07-3AF3-F295-B7012DDF1326}" dt="2026-01-20T10:09:32.065" v="2010"/>
        <pc:sldMkLst>
          <pc:docMk/>
          <pc:sldMk cId="2984990050" sldId="349"/>
        </pc:sldMkLst>
        <pc:spChg chg="add mod">
          <ac:chgData name="Guest User" userId="" providerId="Windows Live" clId="Web-{8DEF746D-AE07-3AF3-F295-B7012DDF1326}" dt="2026-01-20T10:09:32.065" v="2010"/>
          <ac:spMkLst>
            <pc:docMk/>
            <pc:sldMk cId="2984990050" sldId="349"/>
            <ac:spMk id="3" creationId="{3EC4C8B8-CCCA-A353-0689-60FE5A8A0EFB}"/>
          </ac:spMkLst>
        </pc:spChg>
        <pc:graphicFrameChg chg="mod modGraphic">
          <ac:chgData name="Guest User" userId="" providerId="Windows Live" clId="Web-{8DEF746D-AE07-3AF3-F295-B7012DDF1326}" dt="2026-01-20T00:34:38.162" v="1107"/>
          <ac:graphicFrameMkLst>
            <pc:docMk/>
            <pc:sldMk cId="2984990050" sldId="349"/>
            <ac:graphicFrameMk id="5" creationId="{0F6EE055-AC1D-3E7D-5CD0-837FA76EBE1A}"/>
          </ac:graphicFrameMkLst>
        </pc:graphicFrameChg>
      </pc:sldChg>
      <pc:sldChg chg="new del">
        <pc:chgData name="Guest User" userId="" providerId="Windows Live" clId="Web-{8DEF746D-AE07-3AF3-F295-B7012DDF1326}" dt="2026-01-20T00:45:43.194" v="1275"/>
        <pc:sldMkLst>
          <pc:docMk/>
          <pc:sldMk cId="3095080564" sldId="350"/>
        </pc:sldMkLst>
      </pc:sldChg>
      <pc:sldChg chg="addSp delSp modSp add replId">
        <pc:chgData name="Guest User" userId="" providerId="Windows Live" clId="Web-{8DEF746D-AE07-3AF3-F295-B7012DDF1326}" dt="2026-01-20T10:09:32.065" v="2010"/>
        <pc:sldMkLst>
          <pc:docMk/>
          <pc:sldMk cId="3283301802" sldId="350"/>
        </pc:sldMkLst>
        <pc:spChg chg="add mod">
          <ac:chgData name="Guest User" userId="" providerId="Windows Live" clId="Web-{8DEF746D-AE07-3AF3-F295-B7012DDF1326}" dt="2026-01-20T10:09:32.065" v="2010"/>
          <ac:spMkLst>
            <pc:docMk/>
            <pc:sldMk cId="3283301802" sldId="350"/>
            <ac:spMk id="3" creationId="{84B93F08-B950-F511-C35A-6FBD1B842856}"/>
          </ac:spMkLst>
        </pc:spChg>
        <pc:spChg chg="mod">
          <ac:chgData name="Guest User" userId="" providerId="Windows Live" clId="Web-{8DEF746D-AE07-3AF3-F295-B7012DDF1326}" dt="2026-01-20T00:45:52.804" v="1277" actId="20577"/>
          <ac:spMkLst>
            <pc:docMk/>
            <pc:sldMk cId="3283301802" sldId="350"/>
            <ac:spMk id="11" creationId="{1C1E37EE-BAA2-7E40-B178-2AD8D511F244}"/>
          </ac:spMkLst>
        </pc:spChg>
        <pc:graphicFrameChg chg="add del mod">
          <ac:chgData name="Guest User" userId="" providerId="Windows Live" clId="Web-{8DEF746D-AE07-3AF3-F295-B7012DDF1326}" dt="2026-01-20T00:46:39.960" v="1279"/>
          <ac:graphicFrameMkLst>
            <pc:docMk/>
            <pc:sldMk cId="3283301802" sldId="350"/>
            <ac:graphicFrameMk id="4" creationId="{8F3C4C99-96B8-1143-E4F6-F04C3EB6767C}"/>
          </ac:graphicFrameMkLst>
        </pc:graphicFrameChg>
        <pc:graphicFrameChg chg="add del mod modGraphic">
          <ac:chgData name="Guest User" userId="" providerId="Windows Live" clId="Web-{8DEF746D-AE07-3AF3-F295-B7012DDF1326}" dt="2026-01-20T00:47:22.319" v="1493"/>
          <ac:graphicFrameMkLst>
            <pc:docMk/>
            <pc:sldMk cId="3283301802" sldId="350"/>
            <ac:graphicFrameMk id="6" creationId="{D7AC6E4C-87E7-8E71-2AE3-A24F1DC365FA}"/>
          </ac:graphicFrameMkLst>
        </pc:graphicFrameChg>
        <pc:graphicFrameChg chg="add mod modGraphic">
          <ac:chgData name="Guest User" userId="" providerId="Windows Live" clId="Web-{8DEF746D-AE07-3AF3-F295-B7012DDF1326}" dt="2026-01-20T00:48:36.632" v="1547"/>
          <ac:graphicFrameMkLst>
            <pc:docMk/>
            <pc:sldMk cId="3283301802" sldId="350"/>
            <ac:graphicFrameMk id="10" creationId="{271DB556-63C1-71BB-AC8D-FBA746A5A212}"/>
          </ac:graphicFrameMkLst>
        </pc:graphicFrameChg>
        <pc:graphicFrameChg chg="del">
          <ac:chgData name="Guest User" userId="" providerId="Windows Live" clId="Web-{8DEF746D-AE07-3AF3-F295-B7012DDF1326}" dt="2026-01-20T00:46:43.319" v="1280"/>
          <ac:graphicFrameMkLst>
            <pc:docMk/>
            <pc:sldMk cId="3283301802" sldId="350"/>
            <ac:graphicFrameMk id="23" creationId="{9EDB6C17-C753-0319-A815-9BB42E61C920}"/>
          </ac:graphicFrameMkLst>
        </pc:graphicFrameChg>
      </pc:sldChg>
      <pc:sldChg chg="addSp delSp modSp new mod setBg">
        <pc:chgData name="Guest User" userId="" providerId="Windows Live" clId="Web-{8DEF746D-AE07-3AF3-F295-B7012DDF1326}" dt="2026-01-20T10:09:32.065" v="2010"/>
        <pc:sldMkLst>
          <pc:docMk/>
          <pc:sldMk cId="2148943586" sldId="351"/>
        </pc:sldMkLst>
        <pc:spChg chg="mod">
          <ac:chgData name="Guest User" userId="" providerId="Windows Live" clId="Web-{8DEF746D-AE07-3AF3-F295-B7012DDF1326}" dt="2026-01-20T01:17:58.536" v="1758"/>
          <ac:spMkLst>
            <pc:docMk/>
            <pc:sldMk cId="2148943586" sldId="351"/>
            <ac:spMk id="2" creationId="{ECADA2CE-4D33-8D4D-523A-D0ADA8204CF1}"/>
          </ac:spMkLst>
        </pc:spChg>
        <pc:spChg chg="add del mod">
          <ac:chgData name="Guest User" userId="" providerId="Windows Live" clId="Web-{8DEF746D-AE07-3AF3-F295-B7012DDF1326}" dt="2026-01-20T01:17:58.536" v="1758"/>
          <ac:spMkLst>
            <pc:docMk/>
            <pc:sldMk cId="2148943586" sldId="351"/>
            <ac:spMk id="3" creationId="{2D909D54-EC6E-E77B-4343-F860B1254609}"/>
          </ac:spMkLst>
        </pc:spChg>
        <pc:spChg chg="add mod">
          <ac:chgData name="Guest User" userId="" providerId="Windows Live" clId="Web-{8DEF746D-AE07-3AF3-F295-B7012DDF1326}" dt="2026-01-20T10:09:32.065" v="2010"/>
          <ac:spMkLst>
            <pc:docMk/>
            <pc:sldMk cId="2148943586" sldId="351"/>
            <ac:spMk id="3" creationId="{E65FB687-CB49-82F1-5B8F-ED7C3E1F6AF5}"/>
          </ac:spMkLst>
        </pc:spChg>
        <pc:spChg chg="add">
          <ac:chgData name="Guest User" userId="" providerId="Windows Live" clId="Web-{8DEF746D-AE07-3AF3-F295-B7012DDF1326}" dt="2026-01-20T01:17:58.536" v="1758"/>
          <ac:spMkLst>
            <pc:docMk/>
            <pc:sldMk cId="2148943586" sldId="351"/>
            <ac:spMk id="6" creationId="{53B021B3-DE93-4AB7-8A18-CF5F1CED88B8}"/>
          </ac:spMkLst>
        </pc:spChg>
        <pc:spChg chg="add">
          <ac:chgData name="Guest User" userId="" providerId="Windows Live" clId="Web-{8DEF746D-AE07-3AF3-F295-B7012DDF1326}" dt="2026-01-20T01:17:58.536" v="1758"/>
          <ac:spMkLst>
            <pc:docMk/>
            <pc:sldMk cId="2148943586" sldId="351"/>
            <ac:spMk id="7" creationId="{52D502E5-F6B4-4D58-B4AE-FC466FF15EE8}"/>
          </ac:spMkLst>
        </pc:spChg>
        <pc:spChg chg="add">
          <ac:chgData name="Guest User" userId="" providerId="Windows Live" clId="Web-{8DEF746D-AE07-3AF3-F295-B7012DDF1326}" dt="2026-01-20T01:17:58.536" v="1758"/>
          <ac:spMkLst>
            <pc:docMk/>
            <pc:sldMk cId="2148943586" sldId="351"/>
            <ac:spMk id="8" creationId="{9DECDBF4-02B6-4BB4-B65B-B8107AD6A9E8}"/>
          </ac:spMkLst>
        </pc:spChg>
        <pc:spChg chg="add del">
          <ac:chgData name="Guest User" userId="" providerId="Windows Live" clId="Web-{8DEF746D-AE07-3AF3-F295-B7012DDF1326}" dt="2026-01-20T01:14:31.724" v="1751"/>
          <ac:spMkLst>
            <pc:docMk/>
            <pc:sldMk cId="2148943586" sldId="351"/>
            <ac:spMk id="9" creationId="{BACC6370-2D7E-4714-9D71-7542949D7D5D}"/>
          </ac:spMkLst>
        </pc:spChg>
        <pc:spChg chg="add del">
          <ac:chgData name="Guest User" userId="" providerId="Windows Live" clId="Web-{8DEF746D-AE07-3AF3-F295-B7012DDF1326}" dt="2026-01-20T01:14:31.724" v="1751"/>
          <ac:spMkLst>
            <pc:docMk/>
            <pc:sldMk cId="2148943586" sldId="351"/>
            <ac:spMk id="11" creationId="{F68B3F68-107C-434F-AA38-110D5EA91B85}"/>
          </ac:spMkLst>
        </pc:spChg>
        <pc:spChg chg="add del">
          <ac:chgData name="Guest User" userId="" providerId="Windows Live" clId="Web-{8DEF746D-AE07-3AF3-F295-B7012DDF1326}" dt="2026-01-20T01:14:31.724" v="1751"/>
          <ac:spMkLst>
            <pc:docMk/>
            <pc:sldMk cId="2148943586" sldId="351"/>
            <ac:spMk id="13" creationId="{AAD0DBB9-1A4B-4391-81D4-CB19F9AB918A}"/>
          </ac:spMkLst>
        </pc:spChg>
        <pc:spChg chg="add del">
          <ac:chgData name="Guest User" userId="" providerId="Windows Live" clId="Web-{8DEF746D-AE07-3AF3-F295-B7012DDF1326}" dt="2026-01-20T01:14:31.724" v="1751"/>
          <ac:spMkLst>
            <pc:docMk/>
            <pc:sldMk cId="2148943586" sldId="351"/>
            <ac:spMk id="15" creationId="{063BBA22-50EA-4C4D-BE05-F1CE4E63AA56}"/>
          </ac:spMkLst>
        </pc:spChg>
        <pc:graphicFrameChg chg="add del">
          <ac:chgData name="Guest User" userId="" providerId="Windows Live" clId="Web-{8DEF746D-AE07-3AF3-F295-B7012DDF1326}" dt="2026-01-20T01:14:31.724" v="1751"/>
          <ac:graphicFrameMkLst>
            <pc:docMk/>
            <pc:sldMk cId="2148943586" sldId="351"/>
            <ac:graphicFrameMk id="5" creationId="{541D0CE8-E10E-8EBA-E334-ED605652E280}"/>
          </ac:graphicFrameMkLst>
        </pc:graphicFrameChg>
        <pc:graphicFrameChg chg="add">
          <ac:chgData name="Guest User" userId="" providerId="Windows Live" clId="Web-{8DEF746D-AE07-3AF3-F295-B7012DDF1326}" dt="2026-01-20T01:17:58.536" v="1758"/>
          <ac:graphicFrameMkLst>
            <pc:docMk/>
            <pc:sldMk cId="2148943586" sldId="351"/>
            <ac:graphicFrameMk id="10" creationId="{5EF51D0B-6B04-ABD4-19B4-3FED8F121BBC}"/>
          </ac:graphicFrameMkLst>
        </pc:graphicFrameChg>
      </pc:sldChg>
      <pc:sldChg chg="addSp delSp modSp new mod setBg">
        <pc:chgData name="Guest User" userId="" providerId="Windows Live" clId="Web-{8DEF746D-AE07-3AF3-F295-B7012DDF1326}" dt="2026-01-20T10:09:38.627" v="2012"/>
        <pc:sldMkLst>
          <pc:docMk/>
          <pc:sldMk cId="1493654035" sldId="352"/>
        </pc:sldMkLst>
        <pc:spChg chg="del">
          <ac:chgData name="Guest User" userId="" providerId="Windows Live" clId="Web-{8DEF746D-AE07-3AF3-F295-B7012DDF1326}" dt="2026-01-20T01:19:53.598" v="1762"/>
          <ac:spMkLst>
            <pc:docMk/>
            <pc:sldMk cId="1493654035" sldId="352"/>
            <ac:spMk id="2" creationId="{7B48BC12-0134-3840-8058-6E5700C6EA84}"/>
          </ac:spMkLst>
        </pc:spChg>
        <pc:spChg chg="add mod">
          <ac:chgData name="Guest User" userId="" providerId="Windows Live" clId="Web-{8DEF746D-AE07-3AF3-F295-B7012DDF1326}" dt="2026-01-20T10:09:18.033" v="2009"/>
          <ac:spMkLst>
            <pc:docMk/>
            <pc:sldMk cId="1493654035" sldId="352"/>
            <ac:spMk id="2" creationId="{BD5E4851-3A67-6687-6443-3F0034520BB5}"/>
          </ac:spMkLst>
        </pc:spChg>
        <pc:spChg chg="del">
          <ac:chgData name="Guest User" userId="" providerId="Windows Live" clId="Web-{8DEF746D-AE07-3AF3-F295-B7012DDF1326}" dt="2026-01-20T01:19:50.801" v="1761"/>
          <ac:spMkLst>
            <pc:docMk/>
            <pc:sldMk cId="1493654035" sldId="352"/>
            <ac:spMk id="3" creationId="{64891840-4FF2-D7C7-5068-3EF1E7E4B0F7}"/>
          </ac:spMkLst>
        </pc:spChg>
        <pc:spChg chg="add del mod">
          <ac:chgData name="Guest User" userId="" providerId="Windows Live" clId="Web-{8DEF746D-AE07-3AF3-F295-B7012DDF1326}" dt="2026-01-20T10:09:38.627" v="2012"/>
          <ac:spMkLst>
            <pc:docMk/>
            <pc:sldMk cId="1493654035" sldId="352"/>
            <ac:spMk id="3" creationId="{B63FE581-80A9-D14D-C083-0251A888D775}"/>
          </ac:spMkLst>
        </pc:spChg>
        <pc:spChg chg="add del mod">
          <ac:chgData name="Guest User" userId="" providerId="Windows Live" clId="Web-{8DEF746D-AE07-3AF3-F295-B7012DDF1326}" dt="2026-01-20T01:36:06.472" v="1917"/>
          <ac:spMkLst>
            <pc:docMk/>
            <pc:sldMk cId="1493654035" sldId="352"/>
            <ac:spMk id="5" creationId="{BFD5041C-4987-9E3B-FDA9-F021B7E23903}"/>
          </ac:spMkLst>
        </pc:spChg>
        <pc:spChg chg="add del mod">
          <ac:chgData name="Guest User" userId="" providerId="Windows Live" clId="Web-{8DEF746D-AE07-3AF3-F295-B7012DDF1326}" dt="2026-01-20T01:34:27.300" v="1915"/>
          <ac:spMkLst>
            <pc:docMk/>
            <pc:sldMk cId="1493654035" sldId="352"/>
            <ac:spMk id="6" creationId="{8DE6E30E-EB04-3B74-1792-3D09CB49A7D6}"/>
          </ac:spMkLst>
        </pc:spChg>
        <pc:spChg chg="add del mod">
          <ac:chgData name="Guest User" userId="" providerId="Windows Live" clId="Web-{8DEF746D-AE07-3AF3-F295-B7012DDF1326}" dt="2026-01-20T01:36:21.690" v="1919"/>
          <ac:spMkLst>
            <pc:docMk/>
            <pc:sldMk cId="1493654035" sldId="352"/>
            <ac:spMk id="8" creationId="{039494EC-4010-F72A-1B9A-4286C46AD1F7}"/>
          </ac:spMkLst>
        </pc:spChg>
        <pc:spChg chg="add del">
          <ac:chgData name="Guest User" userId="" providerId="Windows Live" clId="Web-{8DEF746D-AE07-3AF3-F295-B7012DDF1326}" dt="2026-01-20T01:36:06.472" v="1918"/>
          <ac:spMkLst>
            <pc:docMk/>
            <pc:sldMk cId="1493654035" sldId="352"/>
            <ac:spMk id="9" creationId="{42A4FC2C-047E-45A5-965D-8E1E3BF09BC6}"/>
          </ac:spMkLst>
        </pc:spChg>
        <pc:spChg chg="add del">
          <ac:chgData name="Guest User" userId="" providerId="Windows Live" clId="Web-{8DEF746D-AE07-3AF3-F295-B7012DDF1326}" dt="2026-01-20T01:36:42.987" v="1922"/>
          <ac:spMkLst>
            <pc:docMk/>
            <pc:sldMk cId="1493654035" sldId="352"/>
            <ac:spMk id="14" creationId="{0BC91BBF-01B1-6735-34AE-074B5C41132D}"/>
          </ac:spMkLst>
        </pc:spChg>
        <pc:spChg chg="add del">
          <ac:chgData name="Guest User" userId="" providerId="Windows Live" clId="Web-{8DEF746D-AE07-3AF3-F295-B7012DDF1326}" dt="2026-01-20T01:36:42.987" v="1922"/>
          <ac:spMkLst>
            <pc:docMk/>
            <pc:sldMk cId="1493654035" sldId="352"/>
            <ac:spMk id="17" creationId="{2B97F24A-32CE-4C1C-A50D-3016B394DCFB}"/>
          </ac:spMkLst>
        </pc:spChg>
        <pc:spChg chg="add del">
          <ac:chgData name="Guest User" userId="" providerId="Windows Live" clId="Web-{8DEF746D-AE07-3AF3-F295-B7012DDF1326}" dt="2026-01-20T01:36:42.987" v="1922"/>
          <ac:spMkLst>
            <pc:docMk/>
            <pc:sldMk cId="1493654035" sldId="352"/>
            <ac:spMk id="19" creationId="{CD8B4F24-440B-49E9-B85D-733523DC064B}"/>
          </ac:spMkLst>
        </pc:spChg>
        <pc:spChg chg="add del">
          <ac:chgData name="Guest User" userId="" providerId="Windows Live" clId="Web-{8DEF746D-AE07-3AF3-F295-B7012DDF1326}" dt="2026-01-20T01:41:13.909" v="1952"/>
          <ac:spMkLst>
            <pc:docMk/>
            <pc:sldMk cId="1493654035" sldId="352"/>
            <ac:spMk id="21" creationId="{04812C46-200A-4DEB-A05E-3ED6C68C2387}"/>
          </ac:spMkLst>
        </pc:spChg>
        <pc:spChg chg="add del">
          <ac:chgData name="Guest User" userId="" providerId="Windows Live" clId="Web-{8DEF746D-AE07-3AF3-F295-B7012DDF1326}" dt="2026-01-20T01:41:13.909" v="1952"/>
          <ac:spMkLst>
            <pc:docMk/>
            <pc:sldMk cId="1493654035" sldId="352"/>
            <ac:spMk id="22" creationId="{D1EA859B-E555-4109-94F3-6700E046E008}"/>
          </ac:spMkLst>
        </pc:spChg>
        <pc:spChg chg="add mod">
          <ac:chgData name="Guest User" userId="" providerId="Windows Live" clId="Web-{8DEF746D-AE07-3AF3-F295-B7012DDF1326}" dt="2026-01-20T01:46:02.611" v="2007" actId="20577"/>
          <ac:spMkLst>
            <pc:docMk/>
            <pc:sldMk cId="1493654035" sldId="352"/>
            <ac:spMk id="23" creationId="{3621C656-B86D-3237-37A5-08DE55240DF6}"/>
          </ac:spMkLst>
        </pc:spChg>
        <pc:spChg chg="add">
          <ac:chgData name="Guest User" userId="" providerId="Windows Live" clId="Web-{8DEF746D-AE07-3AF3-F295-B7012DDF1326}" dt="2026-01-20T01:41:13.909" v="1952"/>
          <ac:spMkLst>
            <pc:docMk/>
            <pc:sldMk cId="1493654035" sldId="352"/>
            <ac:spMk id="28" creationId="{04812C46-200A-4DEB-A05E-3ED6C68C2387}"/>
          </ac:spMkLst>
        </pc:spChg>
        <pc:spChg chg="add">
          <ac:chgData name="Guest User" userId="" providerId="Windows Live" clId="Web-{8DEF746D-AE07-3AF3-F295-B7012DDF1326}" dt="2026-01-20T01:41:13.909" v="1952"/>
          <ac:spMkLst>
            <pc:docMk/>
            <pc:sldMk cId="1493654035" sldId="352"/>
            <ac:spMk id="30" creationId="{D1EA859B-E555-4109-94F3-6700E046E008}"/>
          </ac:spMkLst>
        </pc:spChg>
        <pc:picChg chg="add del mod ord">
          <ac:chgData name="Guest User" userId="" providerId="Windows Live" clId="Web-{8DEF746D-AE07-3AF3-F295-B7012DDF1326}" dt="2026-01-20T01:36:02.940" v="1916"/>
          <ac:picMkLst>
            <pc:docMk/>
            <pc:sldMk cId="1493654035" sldId="352"/>
            <ac:picMk id="4" creationId="{77ADBFEA-37E7-261A-3364-387A4F7CC567}"/>
          </ac:picMkLst>
        </pc:picChg>
        <pc:picChg chg="add mod ord">
          <ac:chgData name="Guest User" userId="" providerId="Windows Live" clId="Web-{8DEF746D-AE07-3AF3-F295-B7012DDF1326}" dt="2026-01-20T01:41:13.909" v="1952"/>
          <ac:picMkLst>
            <pc:docMk/>
            <pc:sldMk cId="1493654035" sldId="352"/>
            <ac:picMk id="10" creationId="{AF674D21-EB24-42EC-56FE-0FE3BF1C6447}"/>
          </ac:picMkLst>
        </pc:picChg>
      </pc:sldChg>
      <pc:sldChg chg="addSp delSp modSp new mod setBg">
        <pc:chgData name="Guest User" userId="" providerId="Windows Live" clId="Web-{8DEF746D-AE07-3AF3-F295-B7012DDF1326}" dt="2026-01-20T10:09:32.065" v="2010"/>
        <pc:sldMkLst>
          <pc:docMk/>
          <pc:sldMk cId="1862202545" sldId="353"/>
        </pc:sldMkLst>
        <pc:spChg chg="del">
          <ac:chgData name="Guest User" userId="" providerId="Windows Live" clId="Web-{8DEF746D-AE07-3AF3-F295-B7012DDF1326}" dt="2026-01-20T01:42:14.971" v="1959"/>
          <ac:spMkLst>
            <pc:docMk/>
            <pc:sldMk cId="1862202545" sldId="353"/>
            <ac:spMk id="2" creationId="{1E5397DA-A408-8DCE-9635-D34E7AFA56E3}"/>
          </ac:spMkLst>
        </pc:spChg>
        <pc:spChg chg="add mod">
          <ac:chgData name="Guest User" userId="" providerId="Windows Live" clId="Web-{8DEF746D-AE07-3AF3-F295-B7012DDF1326}" dt="2026-01-20T10:09:32.065" v="2010"/>
          <ac:spMkLst>
            <pc:docMk/>
            <pc:sldMk cId="1862202545" sldId="353"/>
            <ac:spMk id="2" creationId="{76E1E1BA-E548-7E5E-FFF3-C1340974A864}"/>
          </ac:spMkLst>
        </pc:spChg>
        <pc:spChg chg="del">
          <ac:chgData name="Guest User" userId="" providerId="Windows Live" clId="Web-{8DEF746D-AE07-3AF3-F295-B7012DDF1326}" dt="2026-01-20T01:42:11.330" v="1958"/>
          <ac:spMkLst>
            <pc:docMk/>
            <pc:sldMk cId="1862202545" sldId="353"/>
            <ac:spMk id="3" creationId="{E80B4A2E-89E7-66C8-E9B4-9C3FD17025FB}"/>
          </ac:spMkLst>
        </pc:spChg>
        <pc:spChg chg="add mod">
          <ac:chgData name="Guest User" userId="" providerId="Windows Live" clId="Web-{8DEF746D-AE07-3AF3-F295-B7012DDF1326}" dt="2026-01-20T01:44:28.736" v="1967" actId="1076"/>
          <ac:spMkLst>
            <pc:docMk/>
            <pc:sldMk cId="1862202545" sldId="353"/>
            <ac:spMk id="5" creationId="{1197C36F-9AD9-D64D-C563-228F3AC4CE44}"/>
          </ac:spMkLst>
        </pc:spChg>
        <pc:spChg chg="add">
          <ac:chgData name="Guest User" userId="" providerId="Windows Live" clId="Web-{8DEF746D-AE07-3AF3-F295-B7012DDF1326}" dt="2026-01-20T01:42:14.971" v="1959"/>
          <ac:spMkLst>
            <pc:docMk/>
            <pc:sldMk cId="1862202545" sldId="353"/>
            <ac:spMk id="9" creationId="{42A4FC2C-047E-45A5-965D-8E1E3BF09BC6}"/>
          </ac:spMkLst>
        </pc:spChg>
        <pc:picChg chg="add mod ord">
          <ac:chgData name="Guest User" userId="" providerId="Windows Live" clId="Web-{8DEF746D-AE07-3AF3-F295-B7012DDF1326}" dt="2026-01-20T01:42:14.971" v="1959"/>
          <ac:picMkLst>
            <pc:docMk/>
            <pc:sldMk cId="1862202545" sldId="353"/>
            <ac:picMk id="4" creationId="{106A0F20-C179-6988-065E-10AF677766F2}"/>
          </ac:picMkLst>
        </pc:picChg>
      </pc:sldChg>
      <pc:sldChg chg="addSp delSp modSp new mod setBg">
        <pc:chgData name="Guest User" userId="" providerId="Windows Live" clId="Web-{8DEF746D-AE07-3AF3-F295-B7012DDF1326}" dt="2026-01-20T10:09:32.065" v="2010"/>
        <pc:sldMkLst>
          <pc:docMk/>
          <pc:sldMk cId="2287140711" sldId="354"/>
        </pc:sldMkLst>
        <pc:spChg chg="mod">
          <ac:chgData name="Guest User" userId="" providerId="Windows Live" clId="Web-{8DEF746D-AE07-3AF3-F295-B7012DDF1326}" dt="2026-01-20T01:46:19.220" v="2008"/>
          <ac:spMkLst>
            <pc:docMk/>
            <pc:sldMk cId="2287140711" sldId="354"/>
            <ac:spMk id="2" creationId="{94FEDB23-5CF4-3151-70E8-18609BE26B0B}"/>
          </ac:spMkLst>
        </pc:spChg>
        <pc:spChg chg="add mod">
          <ac:chgData name="Guest User" userId="" providerId="Windows Live" clId="Web-{8DEF746D-AE07-3AF3-F295-B7012DDF1326}" dt="2026-01-20T10:09:32.065" v="2010"/>
          <ac:spMkLst>
            <pc:docMk/>
            <pc:sldMk cId="2287140711" sldId="354"/>
            <ac:spMk id="3" creationId="{0BFD46B4-04A8-184F-F2CE-BF0A8A4FA881}"/>
          </ac:spMkLst>
        </pc:spChg>
        <pc:spChg chg="del">
          <ac:chgData name="Guest User" userId="" providerId="Windows Live" clId="Web-{8DEF746D-AE07-3AF3-F295-B7012DDF1326}" dt="2026-01-20T01:46:19.220" v="2008"/>
          <ac:spMkLst>
            <pc:docMk/>
            <pc:sldMk cId="2287140711" sldId="354"/>
            <ac:spMk id="3" creationId="{31131382-5595-F855-20CF-87734FBAC151}"/>
          </ac:spMkLst>
        </pc:spChg>
        <pc:spChg chg="add">
          <ac:chgData name="Guest User" userId="" providerId="Windows Live" clId="Web-{8DEF746D-AE07-3AF3-F295-B7012DDF1326}" dt="2026-01-20T01:46:19.220" v="2008"/>
          <ac:spMkLst>
            <pc:docMk/>
            <pc:sldMk cId="2287140711" sldId="354"/>
            <ac:spMk id="9" creationId="{C1DD1A8A-57D5-4A81-AD04-532B043C5611}"/>
          </ac:spMkLst>
        </pc:spChg>
        <pc:spChg chg="add">
          <ac:chgData name="Guest User" userId="" providerId="Windows Live" clId="Web-{8DEF746D-AE07-3AF3-F295-B7012DDF1326}" dt="2026-01-20T01:46:19.220" v="2008"/>
          <ac:spMkLst>
            <pc:docMk/>
            <pc:sldMk cId="2287140711" sldId="354"/>
            <ac:spMk id="11" creationId="{007891EC-4501-44ED-A8C8-B11B6DB767AB}"/>
          </ac:spMkLst>
        </pc:spChg>
        <pc:picChg chg="add">
          <ac:chgData name="Guest User" userId="" providerId="Windows Live" clId="Web-{8DEF746D-AE07-3AF3-F295-B7012DDF1326}" dt="2026-01-20T01:46:19.220" v="2008"/>
          <ac:picMkLst>
            <pc:docMk/>
            <pc:sldMk cId="2287140711" sldId="354"/>
            <ac:picMk id="5" creationId="{C029C3B2-C582-C326-5D50-31527183802A}"/>
          </ac:picMkLst>
        </pc:picChg>
      </pc:sldChg>
      <pc:sldMasterChg chg="mod modSldLayout">
        <pc:chgData name="Guest User" userId="" providerId="Windows Live" clId="Web-{8DEF746D-AE07-3AF3-F295-B7012DDF1326}" dt="2026-01-20T10:09:32.065" v="2010"/>
        <pc:sldMasterMkLst>
          <pc:docMk/>
          <pc:sldMasterMk cId="968477325" sldId="2147483648"/>
        </pc:sldMasterMkLst>
        <pc:sldLayoutChg chg="mod">
          <pc:chgData name="Guest User" userId="" providerId="Windows Live" clId="Web-{8DEF746D-AE07-3AF3-F295-B7012DDF1326}" dt="2026-01-20T10:09:32.065" v="2010"/>
          <pc:sldLayoutMkLst>
            <pc:docMk/>
            <pc:sldMasterMk cId="968477325" sldId="2147483648"/>
            <pc:sldLayoutMk cId="3562435856" sldId="2147483649"/>
          </pc:sldLayoutMkLst>
        </pc:sldLayoutChg>
        <pc:sldLayoutChg chg="mod">
          <pc:chgData name="Guest User" userId="" providerId="Windows Live" clId="Web-{8DEF746D-AE07-3AF3-F295-B7012DDF1326}" dt="2026-01-20T10:09:32.065" v="2010"/>
          <pc:sldLayoutMkLst>
            <pc:docMk/>
            <pc:sldMasterMk cId="968477325" sldId="2147483648"/>
            <pc:sldLayoutMk cId="607805015" sldId="2147483650"/>
          </pc:sldLayoutMkLst>
        </pc:sldLayoutChg>
        <pc:sldLayoutChg chg="mod">
          <pc:chgData name="Guest User" userId="" providerId="Windows Live" clId="Web-{8DEF746D-AE07-3AF3-F295-B7012DDF1326}" dt="2026-01-20T10:09:32.065" v="2010"/>
          <pc:sldLayoutMkLst>
            <pc:docMk/>
            <pc:sldMasterMk cId="968477325" sldId="2147483648"/>
            <pc:sldLayoutMk cId="2858632666" sldId="2147483651"/>
          </pc:sldLayoutMkLst>
        </pc:sldLayoutChg>
        <pc:sldLayoutChg chg="mod">
          <pc:chgData name="Guest User" userId="" providerId="Windows Live" clId="Web-{8DEF746D-AE07-3AF3-F295-B7012DDF1326}" dt="2026-01-20T10:09:32.065" v="2010"/>
          <pc:sldLayoutMkLst>
            <pc:docMk/>
            <pc:sldMasterMk cId="968477325" sldId="2147483648"/>
            <pc:sldLayoutMk cId="3431740874" sldId="2147483652"/>
          </pc:sldLayoutMkLst>
        </pc:sldLayoutChg>
        <pc:sldLayoutChg chg="mod">
          <pc:chgData name="Guest User" userId="" providerId="Windows Live" clId="Web-{8DEF746D-AE07-3AF3-F295-B7012DDF1326}" dt="2026-01-20T10:09:32.065" v="2010"/>
          <pc:sldLayoutMkLst>
            <pc:docMk/>
            <pc:sldMasterMk cId="968477325" sldId="2147483648"/>
            <pc:sldLayoutMk cId="3086288950" sldId="2147483653"/>
          </pc:sldLayoutMkLst>
        </pc:sldLayoutChg>
        <pc:sldLayoutChg chg="mod">
          <pc:chgData name="Guest User" userId="" providerId="Windows Live" clId="Web-{8DEF746D-AE07-3AF3-F295-B7012DDF1326}" dt="2026-01-20T10:09:32.065" v="2010"/>
          <pc:sldLayoutMkLst>
            <pc:docMk/>
            <pc:sldMasterMk cId="968477325" sldId="2147483648"/>
            <pc:sldLayoutMk cId="2187710012" sldId="2147483654"/>
          </pc:sldLayoutMkLst>
        </pc:sldLayoutChg>
        <pc:sldLayoutChg chg="mod">
          <pc:chgData name="Guest User" userId="" providerId="Windows Live" clId="Web-{8DEF746D-AE07-3AF3-F295-B7012DDF1326}" dt="2026-01-20T10:09:32.065" v="2010"/>
          <pc:sldLayoutMkLst>
            <pc:docMk/>
            <pc:sldMasterMk cId="968477325" sldId="2147483648"/>
            <pc:sldLayoutMk cId="2893198012" sldId="2147483655"/>
          </pc:sldLayoutMkLst>
        </pc:sldLayoutChg>
        <pc:sldLayoutChg chg="mod">
          <pc:chgData name="Guest User" userId="" providerId="Windows Live" clId="Web-{8DEF746D-AE07-3AF3-F295-B7012DDF1326}" dt="2026-01-20T10:09:32.065" v="2010"/>
          <pc:sldLayoutMkLst>
            <pc:docMk/>
            <pc:sldMasterMk cId="968477325" sldId="2147483648"/>
            <pc:sldLayoutMk cId="1888386148" sldId="2147483656"/>
          </pc:sldLayoutMkLst>
        </pc:sldLayoutChg>
        <pc:sldLayoutChg chg="mod">
          <pc:chgData name="Guest User" userId="" providerId="Windows Live" clId="Web-{8DEF746D-AE07-3AF3-F295-B7012DDF1326}" dt="2026-01-20T10:09:32.065" v="2010"/>
          <pc:sldLayoutMkLst>
            <pc:docMk/>
            <pc:sldMasterMk cId="968477325" sldId="2147483648"/>
            <pc:sldLayoutMk cId="1871741581" sldId="2147483657"/>
          </pc:sldLayoutMkLst>
        </pc:sldLayoutChg>
        <pc:sldLayoutChg chg="mod">
          <pc:chgData name="Guest User" userId="" providerId="Windows Live" clId="Web-{8DEF746D-AE07-3AF3-F295-B7012DDF1326}" dt="2026-01-20T10:09:32.065" v="2010"/>
          <pc:sldLayoutMkLst>
            <pc:docMk/>
            <pc:sldMasterMk cId="968477325" sldId="2147483648"/>
            <pc:sldLayoutMk cId="976555382" sldId="2147483658"/>
          </pc:sldLayoutMkLst>
        </pc:sldLayoutChg>
        <pc:sldLayoutChg chg="mod">
          <pc:chgData name="Guest User" userId="" providerId="Windows Live" clId="Web-{8DEF746D-AE07-3AF3-F295-B7012DDF1326}" dt="2026-01-20T10:09:32.065" v="2010"/>
          <pc:sldLayoutMkLst>
            <pc:docMk/>
            <pc:sldMasterMk cId="968477325" sldId="2147483648"/>
            <pc:sldLayoutMk cId="1209891582" sldId="2147483659"/>
          </pc:sldLayoutMkLst>
        </pc:sldLayoutChg>
      </pc:sldMasterChg>
    </pc:docChg>
  </pc:docChgLst>
  <pc:docChgLst>
    <pc:chgData name="Adam Wielogórski" userId="99e151447988d5a8" providerId="LiveId" clId="{48D5C1A4-041B-4F01-A757-7B4E8BEDA442}"/>
    <pc:docChg chg="undo redo custSel addSld delSld modSld sldOrd">
      <pc:chgData name="Adam Wielogórski" userId="99e151447988d5a8" providerId="LiveId" clId="{48D5C1A4-041B-4F01-A757-7B4E8BEDA442}" dt="2026-01-20T09:49:49.230" v="7522" actId="20577"/>
      <pc:docMkLst>
        <pc:docMk/>
      </pc:docMkLst>
      <pc:sldChg chg="addSp delSp modSp mod setBg">
        <pc:chgData name="Adam Wielogórski" userId="99e151447988d5a8" providerId="LiveId" clId="{48D5C1A4-041B-4F01-A757-7B4E8BEDA442}" dt="2026-01-16T07:25:05.859" v="4123" actId="20577"/>
        <pc:sldMkLst>
          <pc:docMk/>
          <pc:sldMk cId="2806972852" sldId="264"/>
        </pc:sldMkLst>
        <pc:spChg chg="mod">
          <ac:chgData name="Adam Wielogórski" userId="99e151447988d5a8" providerId="LiveId" clId="{48D5C1A4-041B-4F01-A757-7B4E8BEDA442}" dt="2026-01-16T07:25:05.859" v="4123" actId="20577"/>
          <ac:spMkLst>
            <pc:docMk/>
            <pc:sldMk cId="2806972852" sldId="264"/>
            <ac:spMk id="2" creationId="{A95D2763-D8B2-C4B9-9132-1DEA189D9F32}"/>
          </ac:spMkLst>
        </pc:spChg>
        <pc:spChg chg="add">
          <ac:chgData name="Adam Wielogórski" userId="99e151447988d5a8" providerId="LiveId" clId="{48D5C1A4-041B-4F01-A757-7B4E8BEDA442}" dt="2026-01-13T10:58:54.773" v="2" actId="26606"/>
          <ac:spMkLst>
            <pc:docMk/>
            <pc:sldMk cId="2806972852" sldId="264"/>
            <ac:spMk id="17" creationId="{337940BB-FBC4-492E-BD92-3B7B914D0EAE}"/>
          </ac:spMkLst>
        </pc:spChg>
        <pc:spChg chg="add">
          <ac:chgData name="Adam Wielogórski" userId="99e151447988d5a8" providerId="LiveId" clId="{48D5C1A4-041B-4F01-A757-7B4E8BEDA442}" dt="2026-01-13T10:58:54.773" v="2" actId="26606"/>
          <ac:spMkLst>
            <pc:docMk/>
            <pc:sldMk cId="2806972852" sldId="264"/>
            <ac:spMk id="19" creationId="{3FCFB1DE-0B7E-48CC-BA90-B2AB0889F9D6}"/>
          </ac:spMkLst>
        </pc:spChg>
        <pc:picChg chg="add mod">
          <ac:chgData name="Adam Wielogórski" userId="99e151447988d5a8" providerId="LiveId" clId="{48D5C1A4-041B-4F01-A757-7B4E8BEDA442}" dt="2026-01-13T10:58:54.773" v="2" actId="26606"/>
          <ac:picMkLst>
            <pc:docMk/>
            <pc:sldMk cId="2806972852" sldId="264"/>
            <ac:picMk id="7" creationId="{A268C016-A7A2-AE36-E6B0-DB591477FA1D}"/>
          </ac:picMkLst>
        </pc:picChg>
      </pc:sldChg>
      <pc:sldChg chg="addSp delSp modSp mod setBg">
        <pc:chgData name="Adam Wielogórski" userId="99e151447988d5a8" providerId="LiveId" clId="{48D5C1A4-041B-4F01-A757-7B4E8BEDA442}" dt="2026-01-16T08:09:19.345" v="5310" actId="113"/>
        <pc:sldMkLst>
          <pc:docMk/>
          <pc:sldMk cId="2400978781" sldId="265"/>
        </pc:sldMkLst>
        <pc:spChg chg="mod">
          <ac:chgData name="Adam Wielogórski" userId="99e151447988d5a8" providerId="LiveId" clId="{48D5C1A4-041B-4F01-A757-7B4E8BEDA442}" dt="2026-01-16T08:09:00.685" v="5308" actId="255"/>
          <ac:spMkLst>
            <pc:docMk/>
            <pc:sldMk cId="2400978781" sldId="265"/>
            <ac:spMk id="2" creationId="{0C0D0EAC-0A4D-3380-4A43-922C5FE078FE}"/>
          </ac:spMkLst>
        </pc:spChg>
        <pc:spChg chg="mod">
          <ac:chgData name="Adam Wielogórski" userId="99e151447988d5a8" providerId="LiveId" clId="{48D5C1A4-041B-4F01-A757-7B4E8BEDA442}" dt="2026-01-16T08:09:19.345" v="5310" actId="113"/>
          <ac:spMkLst>
            <pc:docMk/>
            <pc:sldMk cId="2400978781" sldId="265"/>
            <ac:spMk id="3" creationId="{94873EAD-5F9A-0B7A-07DB-384C430D3CB4}"/>
          </ac:spMkLst>
        </pc:spChg>
        <pc:spChg chg="add">
          <ac:chgData name="Adam Wielogórski" userId="99e151447988d5a8" providerId="LiveId" clId="{48D5C1A4-041B-4F01-A757-7B4E8BEDA442}" dt="2026-01-16T08:08:43.886" v="5306" actId="26606"/>
          <ac:spMkLst>
            <pc:docMk/>
            <pc:sldMk cId="2400978781" sldId="265"/>
            <ac:spMk id="38" creationId="{18873D23-2DCF-4B31-A009-95721C06E8E1}"/>
          </ac:spMkLst>
        </pc:spChg>
        <pc:spChg chg="add">
          <ac:chgData name="Adam Wielogórski" userId="99e151447988d5a8" providerId="LiveId" clId="{48D5C1A4-041B-4F01-A757-7B4E8BEDA442}" dt="2026-01-16T08:08:43.886" v="5306" actId="26606"/>
          <ac:spMkLst>
            <pc:docMk/>
            <pc:sldMk cId="2400978781" sldId="265"/>
            <ac:spMk id="39" creationId="{C13EF075-D4EF-4929-ADBC-91B27DA19955}"/>
          </ac:spMkLst>
        </pc:spChg>
        <pc:grpChg chg="add">
          <ac:chgData name="Adam Wielogórski" userId="99e151447988d5a8" providerId="LiveId" clId="{48D5C1A4-041B-4F01-A757-7B4E8BEDA442}" dt="2026-01-16T08:08:43.886" v="5306" actId="26606"/>
          <ac:grpSpMkLst>
            <pc:docMk/>
            <pc:sldMk cId="2400978781" sldId="265"/>
            <ac:grpSpMk id="32" creationId="{DAA26DFA-AAB2-4973-9C17-16D587C7B198}"/>
          </ac:grpSpMkLst>
        </pc:grpChg>
      </pc:sldChg>
      <pc:sldChg chg="addSp delSp modSp mod setBg">
        <pc:chgData name="Adam Wielogórski" userId="99e151447988d5a8" providerId="LiveId" clId="{48D5C1A4-041B-4F01-A757-7B4E8BEDA442}" dt="2026-01-16T08:07:33.829" v="5302" actId="20577"/>
        <pc:sldMkLst>
          <pc:docMk/>
          <pc:sldMk cId="11828783" sldId="266"/>
        </pc:sldMkLst>
        <pc:spChg chg="mod">
          <ac:chgData name="Adam Wielogórski" userId="99e151447988d5a8" providerId="LiveId" clId="{48D5C1A4-041B-4F01-A757-7B4E8BEDA442}" dt="2026-01-16T08:06:41.120" v="5296" actId="26606"/>
          <ac:spMkLst>
            <pc:docMk/>
            <pc:sldMk cId="11828783" sldId="266"/>
            <ac:spMk id="2" creationId="{B78CDF4E-8629-E4B3-1A19-6E05AC6EF69F}"/>
          </ac:spMkLst>
        </pc:spChg>
        <pc:spChg chg="mod">
          <ac:chgData name="Adam Wielogórski" userId="99e151447988d5a8" providerId="LiveId" clId="{48D5C1A4-041B-4F01-A757-7B4E8BEDA442}" dt="2026-01-16T08:07:33.829" v="5302" actId="20577"/>
          <ac:spMkLst>
            <pc:docMk/>
            <pc:sldMk cId="11828783" sldId="266"/>
            <ac:spMk id="3" creationId="{D0CBFB88-CDF7-3B4C-DA28-DBA0DE41F5CF}"/>
          </ac:spMkLst>
        </pc:spChg>
        <pc:spChg chg="add">
          <ac:chgData name="Adam Wielogórski" userId="99e151447988d5a8" providerId="LiveId" clId="{48D5C1A4-041B-4F01-A757-7B4E8BEDA442}" dt="2026-01-16T08:06:41.120" v="5296" actId="26606"/>
          <ac:spMkLst>
            <pc:docMk/>
            <pc:sldMk cId="11828783" sldId="266"/>
            <ac:spMk id="15" creationId="{081EA652-8C6A-4E69-BEB9-170809474553}"/>
          </ac:spMkLst>
        </pc:spChg>
        <pc:spChg chg="add">
          <ac:chgData name="Adam Wielogórski" userId="99e151447988d5a8" providerId="LiveId" clId="{48D5C1A4-041B-4F01-A757-7B4E8BEDA442}" dt="2026-01-16T08:06:41.120" v="5296" actId="26606"/>
          <ac:spMkLst>
            <pc:docMk/>
            <pc:sldMk cId="11828783" sldId="266"/>
            <ac:spMk id="17" creationId="{A4026A73-1F7F-49F2-B319-8CA3B3D53269}"/>
          </ac:spMkLst>
        </pc:spChg>
        <pc:spChg chg="add">
          <ac:chgData name="Adam Wielogórski" userId="99e151447988d5a8" providerId="LiveId" clId="{48D5C1A4-041B-4F01-A757-7B4E8BEDA442}" dt="2026-01-16T08:06:41.120" v="5296" actId="26606"/>
          <ac:spMkLst>
            <pc:docMk/>
            <pc:sldMk cId="11828783" sldId="266"/>
            <ac:spMk id="19" creationId="{5298780A-33B9-4EA2-8F67-DE68AD62841B}"/>
          </ac:spMkLst>
        </pc:spChg>
        <pc:spChg chg="add">
          <ac:chgData name="Adam Wielogórski" userId="99e151447988d5a8" providerId="LiveId" clId="{48D5C1A4-041B-4F01-A757-7B4E8BEDA442}" dt="2026-01-16T08:06:41.120" v="5296" actId="26606"/>
          <ac:spMkLst>
            <pc:docMk/>
            <pc:sldMk cId="11828783" sldId="266"/>
            <ac:spMk id="21" creationId="{7F488E8B-4E1E-4402-8935-D4E6C02615C7}"/>
          </ac:spMkLst>
        </pc:spChg>
        <pc:cxnChg chg="add">
          <ac:chgData name="Adam Wielogórski" userId="99e151447988d5a8" providerId="LiveId" clId="{48D5C1A4-041B-4F01-A757-7B4E8BEDA442}" dt="2026-01-16T08:06:41.120" v="5296" actId="26606"/>
          <ac:cxnSpMkLst>
            <pc:docMk/>
            <pc:sldMk cId="11828783" sldId="266"/>
            <ac:cxnSpMk id="23" creationId="{23AAC9B5-8015-485C-ACF9-A750390E9A56}"/>
          </ac:cxnSpMkLst>
        </pc:cxnChg>
      </pc:sldChg>
      <pc:sldChg chg="addSp delSp modSp mod setBg">
        <pc:chgData name="Adam Wielogórski" userId="99e151447988d5a8" providerId="LiveId" clId="{48D5C1A4-041B-4F01-A757-7B4E8BEDA442}" dt="2026-01-16T07:32:39.050" v="4541" actId="26606"/>
        <pc:sldMkLst>
          <pc:docMk/>
          <pc:sldMk cId="646188341" sldId="267"/>
        </pc:sldMkLst>
        <pc:spChg chg="mod">
          <ac:chgData name="Adam Wielogórski" userId="99e151447988d5a8" providerId="LiveId" clId="{48D5C1A4-041B-4F01-A757-7B4E8BEDA442}" dt="2026-01-16T07:32:39.050" v="4541" actId="26606"/>
          <ac:spMkLst>
            <pc:docMk/>
            <pc:sldMk cId="646188341" sldId="267"/>
            <ac:spMk id="2" creationId="{7551CB0B-7ED2-B047-6AEA-FB977E678166}"/>
          </ac:spMkLst>
        </pc:spChg>
        <pc:spChg chg="add">
          <ac:chgData name="Adam Wielogórski" userId="99e151447988d5a8" providerId="LiveId" clId="{48D5C1A4-041B-4F01-A757-7B4E8BEDA442}" dt="2026-01-16T07:32:39.050" v="4541" actId="26606"/>
          <ac:spMkLst>
            <pc:docMk/>
            <pc:sldMk cId="646188341" sldId="267"/>
            <ac:spMk id="32" creationId="{E91DC736-0EF8-4F87-9146-EBF1D2EE4D3D}"/>
          </ac:spMkLst>
        </pc:spChg>
        <pc:spChg chg="add">
          <ac:chgData name="Adam Wielogórski" userId="99e151447988d5a8" providerId="LiveId" clId="{48D5C1A4-041B-4F01-A757-7B4E8BEDA442}" dt="2026-01-16T07:32:39.050" v="4541" actId="26606"/>
          <ac:spMkLst>
            <pc:docMk/>
            <pc:sldMk cId="646188341" sldId="267"/>
            <ac:spMk id="34" creationId="{097CD68E-23E3-4007-8847-CD0944C4F7BE}"/>
          </ac:spMkLst>
        </pc:spChg>
        <pc:spChg chg="add">
          <ac:chgData name="Adam Wielogórski" userId="99e151447988d5a8" providerId="LiveId" clId="{48D5C1A4-041B-4F01-A757-7B4E8BEDA442}" dt="2026-01-16T07:32:39.050" v="4541" actId="26606"/>
          <ac:spMkLst>
            <pc:docMk/>
            <pc:sldMk cId="646188341" sldId="267"/>
            <ac:spMk id="36" creationId="{AF2F604E-43BE-4DC3-B983-E071523364F8}"/>
          </ac:spMkLst>
        </pc:spChg>
        <pc:spChg chg="add">
          <ac:chgData name="Adam Wielogórski" userId="99e151447988d5a8" providerId="LiveId" clId="{48D5C1A4-041B-4F01-A757-7B4E8BEDA442}" dt="2026-01-16T07:32:39.050" v="4541" actId="26606"/>
          <ac:spMkLst>
            <pc:docMk/>
            <pc:sldMk cId="646188341" sldId="267"/>
            <ac:spMk id="38" creationId="{08C9B587-E65E-4B52-B37C-ABEBB6E87928}"/>
          </ac:spMkLst>
        </pc:spChg>
        <pc:picChg chg="add">
          <ac:chgData name="Adam Wielogórski" userId="99e151447988d5a8" providerId="LiveId" clId="{48D5C1A4-041B-4F01-A757-7B4E8BEDA442}" dt="2026-01-16T07:32:25.327" v="4540" actId="26606"/>
          <ac:picMkLst>
            <pc:docMk/>
            <pc:sldMk cId="646188341" sldId="267"/>
            <ac:picMk id="23" creationId="{10AE04B7-30FC-0F7E-B75D-7C29CE8EA526}"/>
          </ac:picMkLst>
        </pc:picChg>
      </pc:sldChg>
      <pc:sldChg chg="addSp delSp modSp mod setBg">
        <pc:chgData name="Adam Wielogórski" userId="99e151447988d5a8" providerId="LiveId" clId="{48D5C1A4-041B-4F01-A757-7B4E8BEDA442}" dt="2026-01-19T09:13:57.263" v="6229" actId="20577"/>
        <pc:sldMkLst>
          <pc:docMk/>
          <pc:sldMk cId="2995624041" sldId="268"/>
        </pc:sldMkLst>
        <pc:spChg chg="mod">
          <ac:chgData name="Adam Wielogórski" userId="99e151447988d5a8" providerId="LiveId" clId="{48D5C1A4-041B-4F01-A757-7B4E8BEDA442}" dt="2026-01-19T09:13:57.263" v="6229" actId="20577"/>
          <ac:spMkLst>
            <pc:docMk/>
            <pc:sldMk cId="2995624041" sldId="268"/>
            <ac:spMk id="2" creationId="{C624E58E-CE6E-ECD3-0C17-E8D75303A924}"/>
          </ac:spMkLst>
        </pc:spChg>
        <pc:spChg chg="add del">
          <ac:chgData name="Adam Wielogórski" userId="99e151447988d5a8" providerId="LiveId" clId="{48D5C1A4-041B-4F01-A757-7B4E8BEDA442}" dt="2026-01-19T09:12:28.687" v="6199" actId="26606"/>
          <ac:spMkLst>
            <pc:docMk/>
            <pc:sldMk cId="2995624041" sldId="268"/>
            <ac:spMk id="20" creationId="{0671A8AE-40A1-4631-A6B8-581AFF065482}"/>
          </ac:spMkLst>
        </pc:spChg>
        <pc:spChg chg="add del">
          <ac:chgData name="Adam Wielogórski" userId="99e151447988d5a8" providerId="LiveId" clId="{48D5C1A4-041B-4F01-A757-7B4E8BEDA442}" dt="2026-01-19T09:12:28.687" v="6199" actId="26606"/>
          <ac:spMkLst>
            <pc:docMk/>
            <pc:sldMk cId="2995624041" sldId="268"/>
            <ac:spMk id="22" creationId="{AB58EF07-17C2-48CF-ABB0-EEF1F17CB8F0}"/>
          </ac:spMkLst>
        </pc:spChg>
        <pc:spChg chg="add del">
          <ac:chgData name="Adam Wielogórski" userId="99e151447988d5a8" providerId="LiveId" clId="{48D5C1A4-041B-4F01-A757-7B4E8BEDA442}" dt="2026-01-19T09:12:28.687" v="6199" actId="26606"/>
          <ac:spMkLst>
            <pc:docMk/>
            <pc:sldMk cId="2995624041" sldId="268"/>
            <ac:spMk id="24" creationId="{AF2F604E-43BE-4DC3-B983-E071523364F8}"/>
          </ac:spMkLst>
        </pc:spChg>
        <pc:spChg chg="add del">
          <ac:chgData name="Adam Wielogórski" userId="99e151447988d5a8" providerId="LiveId" clId="{48D5C1A4-041B-4F01-A757-7B4E8BEDA442}" dt="2026-01-19T09:12:28.687" v="6199" actId="26606"/>
          <ac:spMkLst>
            <pc:docMk/>
            <pc:sldMk cId="2995624041" sldId="268"/>
            <ac:spMk id="26" creationId="{08C9B587-E65E-4B52-B37C-ABEBB6E87928}"/>
          </ac:spMkLst>
        </pc:spChg>
        <pc:spChg chg="add">
          <ac:chgData name="Adam Wielogórski" userId="99e151447988d5a8" providerId="LiveId" clId="{48D5C1A4-041B-4F01-A757-7B4E8BEDA442}" dt="2026-01-19T09:12:28.687" v="6199" actId="26606"/>
          <ac:spMkLst>
            <pc:docMk/>
            <pc:sldMk cId="2995624041" sldId="268"/>
            <ac:spMk id="31" creationId="{4522B21E-B2B9-4C72-9A71-C87EFD137480}"/>
          </ac:spMkLst>
        </pc:spChg>
        <pc:spChg chg="add">
          <ac:chgData name="Adam Wielogórski" userId="99e151447988d5a8" providerId="LiveId" clId="{48D5C1A4-041B-4F01-A757-7B4E8BEDA442}" dt="2026-01-19T09:12:28.687" v="6199" actId="26606"/>
          <ac:spMkLst>
            <pc:docMk/>
            <pc:sldMk cId="2995624041" sldId="268"/>
            <ac:spMk id="33" creationId="{5EB7D2A2-F448-44D4-938C-DC84CBCB3B1E}"/>
          </ac:spMkLst>
        </pc:spChg>
        <pc:spChg chg="add">
          <ac:chgData name="Adam Wielogórski" userId="99e151447988d5a8" providerId="LiveId" clId="{48D5C1A4-041B-4F01-A757-7B4E8BEDA442}" dt="2026-01-19T09:12:28.687" v="6199" actId="26606"/>
          <ac:spMkLst>
            <pc:docMk/>
            <pc:sldMk cId="2995624041" sldId="268"/>
            <ac:spMk id="35" creationId="{871AEA07-1E14-44B4-8E55-64EF049CD66F}"/>
          </ac:spMkLst>
        </pc:spChg>
        <pc:picChg chg="add del">
          <ac:chgData name="Adam Wielogórski" userId="99e151447988d5a8" providerId="LiveId" clId="{48D5C1A4-041B-4F01-A757-7B4E8BEDA442}" dt="2026-01-19T09:12:21.539" v="6198" actId="478"/>
          <ac:picMkLst>
            <pc:docMk/>
            <pc:sldMk cId="2995624041" sldId="268"/>
            <ac:picMk id="16" creationId="{374B0D47-F93A-96F2-E8C8-99656CB6CBD8}"/>
          </ac:picMkLst>
        </pc:picChg>
        <pc:cxnChg chg="add">
          <ac:chgData name="Adam Wielogórski" userId="99e151447988d5a8" providerId="LiveId" clId="{48D5C1A4-041B-4F01-A757-7B4E8BEDA442}" dt="2026-01-19T09:12:28.687" v="6199" actId="26606"/>
          <ac:cxnSpMkLst>
            <pc:docMk/>
            <pc:sldMk cId="2995624041" sldId="268"/>
            <ac:cxnSpMk id="37" creationId="{F7C8EA93-3210-4C62-99E9-153C275E3A87}"/>
          </ac:cxnSpMkLst>
        </pc:cxnChg>
      </pc:sldChg>
      <pc:sldChg chg="addSp delSp modSp mod setBg addAnim">
        <pc:chgData name="Adam Wielogórski" userId="99e151447988d5a8" providerId="LiveId" clId="{48D5C1A4-041B-4F01-A757-7B4E8BEDA442}" dt="2026-01-19T09:36:36.604" v="6840" actId="20577"/>
        <pc:sldMkLst>
          <pc:docMk/>
          <pc:sldMk cId="3788324668" sldId="269"/>
        </pc:sldMkLst>
        <pc:spChg chg="mod">
          <ac:chgData name="Adam Wielogórski" userId="99e151447988d5a8" providerId="LiveId" clId="{48D5C1A4-041B-4F01-A757-7B4E8BEDA442}" dt="2026-01-19T09:36:36.604" v="6840" actId="20577"/>
          <ac:spMkLst>
            <pc:docMk/>
            <pc:sldMk cId="3788324668" sldId="269"/>
            <ac:spMk id="2" creationId="{67D5656A-3F87-B120-CD89-C1914C599B52}"/>
          </ac:spMkLst>
        </pc:spChg>
        <pc:spChg chg="add del">
          <ac:chgData name="Adam Wielogórski" userId="99e151447988d5a8" providerId="LiveId" clId="{48D5C1A4-041B-4F01-A757-7B4E8BEDA442}" dt="2026-01-19T09:30:49.302" v="6541" actId="26606"/>
          <ac:spMkLst>
            <pc:docMk/>
            <pc:sldMk cId="3788324668" sldId="269"/>
            <ac:spMk id="29" creationId="{B6924B03-77BD-EAE3-2854-43363FF8E6BB}"/>
          </ac:spMkLst>
        </pc:spChg>
        <pc:spChg chg="add del">
          <ac:chgData name="Adam Wielogórski" userId="99e151447988d5a8" providerId="LiveId" clId="{48D5C1A4-041B-4F01-A757-7B4E8BEDA442}" dt="2026-01-19T09:30:49.302" v="6541" actId="26606"/>
          <ac:spMkLst>
            <pc:docMk/>
            <pc:sldMk cId="3788324668" sldId="269"/>
            <ac:spMk id="31" creationId="{4D60F200-5EB0-B223-2439-C96C67F0FEE1}"/>
          </ac:spMkLst>
        </pc:spChg>
        <pc:spChg chg="add del">
          <ac:chgData name="Adam Wielogórski" userId="99e151447988d5a8" providerId="LiveId" clId="{48D5C1A4-041B-4F01-A757-7B4E8BEDA442}" dt="2026-01-19T09:30:49.302" v="6541" actId="26606"/>
          <ac:spMkLst>
            <pc:docMk/>
            <pc:sldMk cId="3788324668" sldId="269"/>
            <ac:spMk id="33" creationId="{1740453C-744F-DB3A-47EC-15EACE1DC117}"/>
          </ac:spMkLst>
        </pc:spChg>
        <pc:spChg chg="add del">
          <ac:chgData name="Adam Wielogórski" userId="99e151447988d5a8" providerId="LiveId" clId="{48D5C1A4-041B-4F01-A757-7B4E8BEDA442}" dt="2026-01-19T09:30:49.302" v="6541" actId="26606"/>
          <ac:spMkLst>
            <pc:docMk/>
            <pc:sldMk cId="3788324668" sldId="269"/>
            <ac:spMk id="35" creationId="{01EB5855-8EB7-1AE5-9030-5D0AA3C1AF4B}"/>
          </ac:spMkLst>
        </pc:spChg>
        <pc:spChg chg="add">
          <ac:chgData name="Adam Wielogórski" userId="99e151447988d5a8" providerId="LiveId" clId="{48D5C1A4-041B-4F01-A757-7B4E8BEDA442}" dt="2026-01-19T09:30:49.302" v="6541" actId="26606"/>
          <ac:spMkLst>
            <pc:docMk/>
            <pc:sldMk cId="3788324668" sldId="269"/>
            <ac:spMk id="41" creationId="{E91DC736-0EF8-4F87-9146-EBF1D2EE4D3D}"/>
          </ac:spMkLst>
        </pc:spChg>
        <pc:spChg chg="add">
          <ac:chgData name="Adam Wielogórski" userId="99e151447988d5a8" providerId="LiveId" clId="{48D5C1A4-041B-4F01-A757-7B4E8BEDA442}" dt="2026-01-19T09:30:49.302" v="6541" actId="26606"/>
          <ac:spMkLst>
            <pc:docMk/>
            <pc:sldMk cId="3788324668" sldId="269"/>
            <ac:spMk id="43" creationId="{097CD68E-23E3-4007-8847-CD0944C4F7BE}"/>
          </ac:spMkLst>
        </pc:spChg>
        <pc:spChg chg="add">
          <ac:chgData name="Adam Wielogórski" userId="99e151447988d5a8" providerId="LiveId" clId="{48D5C1A4-041B-4F01-A757-7B4E8BEDA442}" dt="2026-01-19T09:30:49.302" v="6541" actId="26606"/>
          <ac:spMkLst>
            <pc:docMk/>
            <pc:sldMk cId="3788324668" sldId="269"/>
            <ac:spMk id="45" creationId="{AF2F604E-43BE-4DC3-B983-E071523364F8}"/>
          </ac:spMkLst>
        </pc:spChg>
        <pc:spChg chg="add">
          <ac:chgData name="Adam Wielogórski" userId="99e151447988d5a8" providerId="LiveId" clId="{48D5C1A4-041B-4F01-A757-7B4E8BEDA442}" dt="2026-01-19T09:30:49.302" v="6541" actId="26606"/>
          <ac:spMkLst>
            <pc:docMk/>
            <pc:sldMk cId="3788324668" sldId="269"/>
            <ac:spMk id="47" creationId="{08C9B587-E65E-4B52-B37C-ABEBB6E87928}"/>
          </ac:spMkLst>
        </pc:spChg>
        <pc:picChg chg="add del">
          <ac:chgData name="Adam Wielogórski" userId="99e151447988d5a8" providerId="LiveId" clId="{48D5C1A4-041B-4F01-A757-7B4E8BEDA442}" dt="2026-01-19T09:30:42.008" v="6540" actId="478"/>
          <ac:picMkLst>
            <pc:docMk/>
            <pc:sldMk cId="3788324668" sldId="269"/>
            <ac:picMk id="25" creationId="{7245A9BB-DD51-856D-3AD2-70AFDEE215CF}"/>
          </ac:picMkLst>
        </pc:picChg>
        <pc:picChg chg="add">
          <ac:chgData name="Adam Wielogórski" userId="99e151447988d5a8" providerId="LiveId" clId="{48D5C1A4-041B-4F01-A757-7B4E8BEDA442}" dt="2026-01-19T09:30:49.302" v="6541" actId="26606"/>
          <ac:picMkLst>
            <pc:docMk/>
            <pc:sldMk cId="3788324668" sldId="269"/>
            <ac:picMk id="37" creationId="{970BDC84-470C-B175-5382-8F018DE81A09}"/>
          </ac:picMkLst>
        </pc:picChg>
      </pc:sldChg>
      <pc:sldChg chg="addSp delSp modSp mod setBg">
        <pc:chgData name="Adam Wielogórski" userId="99e151447988d5a8" providerId="LiveId" clId="{48D5C1A4-041B-4F01-A757-7B4E8BEDA442}" dt="2026-01-14T12:32:09.253" v="3991" actId="26606"/>
        <pc:sldMkLst>
          <pc:docMk/>
          <pc:sldMk cId="2780989418" sldId="270"/>
        </pc:sldMkLst>
        <pc:spChg chg="mod">
          <ac:chgData name="Adam Wielogórski" userId="99e151447988d5a8" providerId="LiveId" clId="{48D5C1A4-041B-4F01-A757-7B4E8BEDA442}" dt="2026-01-14T12:32:09.253" v="3991" actId="26606"/>
          <ac:spMkLst>
            <pc:docMk/>
            <pc:sldMk cId="2780989418" sldId="270"/>
            <ac:spMk id="2" creationId="{188012E4-79CF-DFDD-7D42-BF6AF9918986}"/>
          </ac:spMkLst>
        </pc:spChg>
        <pc:spChg chg="add">
          <ac:chgData name="Adam Wielogórski" userId="99e151447988d5a8" providerId="LiveId" clId="{48D5C1A4-041B-4F01-A757-7B4E8BEDA442}" dt="2026-01-14T12:32:09.253" v="3991" actId="26606"/>
          <ac:spMkLst>
            <pc:docMk/>
            <pc:sldMk cId="2780989418" sldId="270"/>
            <ac:spMk id="18" creationId="{4D60F200-5EB0-B223-2439-C96C67F0FEE1}"/>
          </ac:spMkLst>
        </pc:spChg>
        <pc:spChg chg="add">
          <ac:chgData name="Adam Wielogórski" userId="99e151447988d5a8" providerId="LiveId" clId="{48D5C1A4-041B-4F01-A757-7B4E8BEDA442}" dt="2026-01-14T12:32:09.253" v="3991" actId="26606"/>
          <ac:spMkLst>
            <pc:docMk/>
            <pc:sldMk cId="2780989418" sldId="270"/>
            <ac:spMk id="20" creationId="{A6567EA8-C72D-4B9B-D23F-6B2E9F9C9F47}"/>
          </ac:spMkLst>
        </pc:spChg>
        <pc:spChg chg="add">
          <ac:chgData name="Adam Wielogórski" userId="99e151447988d5a8" providerId="LiveId" clId="{48D5C1A4-041B-4F01-A757-7B4E8BEDA442}" dt="2026-01-14T12:32:09.253" v="3991" actId="26606"/>
          <ac:spMkLst>
            <pc:docMk/>
            <pc:sldMk cId="2780989418" sldId="270"/>
            <ac:spMk id="22" creationId="{FEFBFA78-9360-1E01-5448-6D5AE0A32601}"/>
          </ac:spMkLst>
        </pc:spChg>
        <pc:spChg chg="add">
          <ac:chgData name="Adam Wielogórski" userId="99e151447988d5a8" providerId="LiveId" clId="{48D5C1A4-041B-4F01-A757-7B4E8BEDA442}" dt="2026-01-14T12:32:09.253" v="3991" actId="26606"/>
          <ac:spMkLst>
            <pc:docMk/>
            <pc:sldMk cId="2780989418" sldId="270"/>
            <ac:spMk id="24" creationId="{1740453C-744F-DB3A-47EC-15EACE1DC117}"/>
          </ac:spMkLst>
        </pc:spChg>
        <pc:spChg chg="add">
          <ac:chgData name="Adam Wielogórski" userId="99e151447988d5a8" providerId="LiveId" clId="{48D5C1A4-041B-4F01-A757-7B4E8BEDA442}" dt="2026-01-14T12:32:09.253" v="3991" actId="26606"/>
          <ac:spMkLst>
            <pc:docMk/>
            <pc:sldMk cId="2780989418" sldId="270"/>
            <ac:spMk id="26" creationId="{B6924B03-77BD-EAE3-2854-43363FF8E6BB}"/>
          </ac:spMkLst>
        </pc:spChg>
      </pc:sldChg>
      <pc:sldChg chg="addSp delSp modSp mod setBg">
        <pc:chgData name="Adam Wielogórski" userId="99e151447988d5a8" providerId="LiveId" clId="{48D5C1A4-041B-4F01-A757-7B4E8BEDA442}" dt="2026-01-14T11:31:59.376" v="2510" actId="20577"/>
        <pc:sldMkLst>
          <pc:docMk/>
          <pc:sldMk cId="833595277" sldId="277"/>
        </pc:sldMkLst>
        <pc:spChg chg="mod">
          <ac:chgData name="Adam Wielogórski" userId="99e151447988d5a8" providerId="LiveId" clId="{48D5C1A4-041B-4F01-A757-7B4E8BEDA442}" dt="2026-01-14T11:31:42.715" v="2454" actId="26606"/>
          <ac:spMkLst>
            <pc:docMk/>
            <pc:sldMk cId="833595277" sldId="277"/>
            <ac:spMk id="2" creationId="{12977C11-F88C-6BAD-E05F-F7BDDD1DDEF9}"/>
          </ac:spMkLst>
        </pc:spChg>
        <pc:spChg chg="mod">
          <ac:chgData name="Adam Wielogórski" userId="99e151447988d5a8" providerId="LiveId" clId="{48D5C1A4-041B-4F01-A757-7B4E8BEDA442}" dt="2026-01-14T11:31:59.376" v="2510" actId="20577"/>
          <ac:spMkLst>
            <pc:docMk/>
            <pc:sldMk cId="833595277" sldId="277"/>
            <ac:spMk id="3" creationId="{70ED76F5-DA74-A52E-11A2-5A44669128D9}"/>
          </ac:spMkLst>
        </pc:spChg>
        <pc:spChg chg="add">
          <ac:chgData name="Adam Wielogórski" userId="99e151447988d5a8" providerId="LiveId" clId="{48D5C1A4-041B-4F01-A757-7B4E8BEDA442}" dt="2026-01-14T11:31:42.715" v="2454" actId="26606"/>
          <ac:spMkLst>
            <pc:docMk/>
            <pc:sldMk cId="833595277" sldId="277"/>
            <ac:spMk id="18" creationId="{A3C210E6-A35A-4F68-8D60-801A019C75B8}"/>
          </ac:spMkLst>
        </pc:spChg>
        <pc:spChg chg="add">
          <ac:chgData name="Adam Wielogórski" userId="99e151447988d5a8" providerId="LiveId" clId="{48D5C1A4-041B-4F01-A757-7B4E8BEDA442}" dt="2026-01-14T11:31:42.715" v="2454" actId="26606"/>
          <ac:spMkLst>
            <pc:docMk/>
            <pc:sldMk cId="833595277" sldId="277"/>
            <ac:spMk id="20" creationId="{AC0D06B0-F19C-459E-B221-A34B506FB5E3}"/>
          </ac:spMkLst>
        </pc:spChg>
        <pc:spChg chg="add">
          <ac:chgData name="Adam Wielogórski" userId="99e151447988d5a8" providerId="LiveId" clId="{48D5C1A4-041B-4F01-A757-7B4E8BEDA442}" dt="2026-01-14T11:31:42.715" v="2454" actId="26606"/>
          <ac:spMkLst>
            <pc:docMk/>
            <pc:sldMk cId="833595277" sldId="277"/>
            <ac:spMk id="22" creationId="{345B26DA-1C6B-4C66-81C9-9C1877FC2DB1}"/>
          </ac:spMkLst>
        </pc:spChg>
        <pc:spChg chg="add">
          <ac:chgData name="Adam Wielogórski" userId="99e151447988d5a8" providerId="LiveId" clId="{48D5C1A4-041B-4F01-A757-7B4E8BEDA442}" dt="2026-01-14T11:31:42.715" v="2454" actId="26606"/>
          <ac:spMkLst>
            <pc:docMk/>
            <pc:sldMk cId="833595277" sldId="277"/>
            <ac:spMk id="24" creationId="{98DE6C44-43F8-4DE4-AB81-66853FFEA09A}"/>
          </ac:spMkLst>
        </pc:spChg>
        <pc:spChg chg="add">
          <ac:chgData name="Adam Wielogórski" userId="99e151447988d5a8" providerId="LiveId" clId="{48D5C1A4-041B-4F01-A757-7B4E8BEDA442}" dt="2026-01-14T11:31:42.715" v="2454" actId="26606"/>
          <ac:spMkLst>
            <pc:docMk/>
            <pc:sldMk cId="833595277" sldId="277"/>
            <ac:spMk id="26" creationId="{2409529B-9B56-4F10-BE4D-F934DB89E57E}"/>
          </ac:spMkLst>
        </pc:spChg>
        <pc:picChg chg="add mod">
          <ac:chgData name="Adam Wielogórski" userId="99e151447988d5a8" providerId="LiveId" clId="{48D5C1A4-041B-4F01-A757-7B4E8BEDA442}" dt="2026-01-14T11:31:34.055" v="2453" actId="962"/>
          <ac:picMkLst>
            <pc:docMk/>
            <pc:sldMk cId="833595277" sldId="277"/>
            <ac:picMk id="5" creationId="{C2063BB7-6C79-A1D9-CFEA-D04BFAB546DF}"/>
          </ac:picMkLst>
        </pc:picChg>
        <pc:picChg chg="add mod">
          <ac:chgData name="Adam Wielogórski" userId="99e151447988d5a8" providerId="LiveId" clId="{48D5C1A4-041B-4F01-A757-7B4E8BEDA442}" dt="2026-01-14T11:31:44.183" v="2456" actId="962"/>
          <ac:picMkLst>
            <pc:docMk/>
            <pc:sldMk cId="833595277" sldId="277"/>
            <ac:picMk id="7" creationId="{6269AB11-AF01-D47F-2E5D-D33C12A504DD}"/>
          </ac:picMkLst>
        </pc:picChg>
        <pc:picChg chg="add mod">
          <ac:chgData name="Adam Wielogórski" userId="99e151447988d5a8" providerId="LiveId" clId="{48D5C1A4-041B-4F01-A757-7B4E8BEDA442}" dt="2026-01-14T11:31:34.055" v="2453" actId="962"/>
          <ac:picMkLst>
            <pc:docMk/>
            <pc:sldMk cId="833595277" sldId="277"/>
            <ac:picMk id="11" creationId="{98BD6476-D332-21D2-6807-FB06925B2744}"/>
          </ac:picMkLst>
        </pc:picChg>
        <pc:picChg chg="add mod ord">
          <ac:chgData name="Adam Wielogórski" userId="99e151447988d5a8" providerId="LiveId" clId="{48D5C1A4-041B-4F01-A757-7B4E8BEDA442}" dt="2026-01-14T11:31:42.715" v="2454" actId="26606"/>
          <ac:picMkLst>
            <pc:docMk/>
            <pc:sldMk cId="833595277" sldId="277"/>
            <ac:picMk id="13" creationId="{A8CEBEDF-2516-21FC-56E6-338A6EFB5DEA}"/>
          </ac:picMkLst>
        </pc:picChg>
      </pc:sldChg>
      <pc:sldChg chg="addSp delSp modSp mod setBg">
        <pc:chgData name="Adam Wielogórski" userId="99e151447988d5a8" providerId="LiveId" clId="{48D5C1A4-041B-4F01-A757-7B4E8BEDA442}" dt="2026-01-20T09:32:28.171" v="7469" actId="12"/>
        <pc:sldMkLst>
          <pc:docMk/>
          <pc:sldMk cId="4241506007" sldId="278"/>
        </pc:sldMkLst>
        <pc:spChg chg="mod">
          <ac:chgData name="Adam Wielogórski" userId="99e151447988d5a8" providerId="LiveId" clId="{48D5C1A4-041B-4F01-A757-7B4E8BEDA442}" dt="2026-01-16T07:32:52.060" v="4542" actId="26606"/>
          <ac:spMkLst>
            <pc:docMk/>
            <pc:sldMk cId="4241506007" sldId="278"/>
            <ac:spMk id="2" creationId="{2315DE54-6A6F-235F-BCC1-C44F277A0EA5}"/>
          </ac:spMkLst>
        </pc:spChg>
        <pc:spChg chg="mod">
          <ac:chgData name="Adam Wielogórski" userId="99e151447988d5a8" providerId="LiveId" clId="{48D5C1A4-041B-4F01-A757-7B4E8BEDA442}" dt="2026-01-20T09:32:28.171" v="7469" actId="12"/>
          <ac:spMkLst>
            <pc:docMk/>
            <pc:sldMk cId="4241506007" sldId="278"/>
            <ac:spMk id="3" creationId="{A64CB67E-219A-20C4-828F-9BF023A6C562}"/>
          </ac:spMkLst>
        </pc:spChg>
        <pc:spChg chg="add">
          <ac:chgData name="Adam Wielogórski" userId="99e151447988d5a8" providerId="LiveId" clId="{48D5C1A4-041B-4F01-A757-7B4E8BEDA442}" dt="2026-01-16T07:32:52.060" v="4542" actId="26606"/>
          <ac:spMkLst>
            <pc:docMk/>
            <pc:sldMk cId="4241506007" sldId="278"/>
            <ac:spMk id="23" creationId="{8FC9BE17-9A7B-462D-AE50-3D8777387304}"/>
          </ac:spMkLst>
        </pc:spChg>
        <pc:spChg chg="add">
          <ac:chgData name="Adam Wielogórski" userId="99e151447988d5a8" providerId="LiveId" clId="{48D5C1A4-041B-4F01-A757-7B4E8BEDA442}" dt="2026-01-16T07:32:52.060" v="4542" actId="26606"/>
          <ac:spMkLst>
            <pc:docMk/>
            <pc:sldMk cId="4241506007" sldId="278"/>
            <ac:spMk id="25" creationId="{3EBE8569-6AEC-4B8C-8D53-2DE337CDBA65}"/>
          </ac:spMkLst>
        </pc:spChg>
        <pc:spChg chg="add">
          <ac:chgData name="Adam Wielogórski" userId="99e151447988d5a8" providerId="LiveId" clId="{48D5C1A4-041B-4F01-A757-7B4E8BEDA442}" dt="2026-01-16T07:32:52.060" v="4542" actId="26606"/>
          <ac:spMkLst>
            <pc:docMk/>
            <pc:sldMk cId="4241506007" sldId="278"/>
            <ac:spMk id="27" creationId="{55D4142C-5077-457F-A6AD-3FECFDB39685}"/>
          </ac:spMkLst>
        </pc:spChg>
        <pc:spChg chg="add">
          <ac:chgData name="Adam Wielogórski" userId="99e151447988d5a8" providerId="LiveId" clId="{48D5C1A4-041B-4F01-A757-7B4E8BEDA442}" dt="2026-01-16T07:32:52.060" v="4542" actId="26606"/>
          <ac:spMkLst>
            <pc:docMk/>
            <pc:sldMk cId="4241506007" sldId="278"/>
            <ac:spMk id="29" creationId="{7A5F0580-5EE9-419F-96EE-B6529EF6E7D0}"/>
          </ac:spMkLst>
        </pc:spChg>
        <pc:picChg chg="add mod ord">
          <ac:chgData name="Adam Wielogórski" userId="99e151447988d5a8" providerId="LiveId" clId="{48D5C1A4-041B-4F01-A757-7B4E8BEDA442}" dt="2026-01-16T07:32:52.060" v="4542" actId="26606"/>
          <ac:picMkLst>
            <pc:docMk/>
            <pc:sldMk cId="4241506007" sldId="278"/>
            <ac:picMk id="12" creationId="{9E9FE8F6-33E3-4FA0-3D38-2FBD895D846B}"/>
          </ac:picMkLst>
        </pc:picChg>
      </pc:sldChg>
      <pc:sldChg chg="addSp delSp modSp mod setBg">
        <pc:chgData name="Adam Wielogórski" userId="99e151447988d5a8" providerId="LiveId" clId="{48D5C1A4-041B-4F01-A757-7B4E8BEDA442}" dt="2026-01-18T20:24:46.412" v="6193"/>
        <pc:sldMkLst>
          <pc:docMk/>
          <pc:sldMk cId="2505034534" sldId="280"/>
        </pc:sldMkLst>
        <pc:spChg chg="mod">
          <ac:chgData name="Adam Wielogórski" userId="99e151447988d5a8" providerId="LiveId" clId="{48D5C1A4-041B-4F01-A757-7B4E8BEDA442}" dt="2026-01-14T11:33:04.319" v="2537" actId="26606"/>
          <ac:spMkLst>
            <pc:docMk/>
            <pc:sldMk cId="2505034534" sldId="280"/>
            <ac:spMk id="2" creationId="{6B7713C4-27FF-CACA-01C9-05C249D3ACCE}"/>
          </ac:spMkLst>
        </pc:spChg>
        <pc:spChg chg="add">
          <ac:chgData name="Adam Wielogórski" userId="99e151447988d5a8" providerId="LiveId" clId="{48D5C1A4-041B-4F01-A757-7B4E8BEDA442}" dt="2026-01-14T11:33:04.319" v="2537" actId="26606"/>
          <ac:spMkLst>
            <pc:docMk/>
            <pc:sldMk cId="2505034534" sldId="280"/>
            <ac:spMk id="16" creationId="{53B021B3-DE93-4AB7-8A18-CF5F1CED88B8}"/>
          </ac:spMkLst>
        </pc:spChg>
        <pc:spChg chg="add">
          <ac:chgData name="Adam Wielogórski" userId="99e151447988d5a8" providerId="LiveId" clId="{48D5C1A4-041B-4F01-A757-7B4E8BEDA442}" dt="2026-01-14T11:33:04.319" v="2537" actId="26606"/>
          <ac:spMkLst>
            <pc:docMk/>
            <pc:sldMk cId="2505034534" sldId="280"/>
            <ac:spMk id="18" creationId="{52D502E5-F6B4-4D58-B4AE-FC466FF15EE8}"/>
          </ac:spMkLst>
        </pc:spChg>
        <pc:spChg chg="add">
          <ac:chgData name="Adam Wielogórski" userId="99e151447988d5a8" providerId="LiveId" clId="{48D5C1A4-041B-4F01-A757-7B4E8BEDA442}" dt="2026-01-14T11:33:04.319" v="2537" actId="26606"/>
          <ac:spMkLst>
            <pc:docMk/>
            <pc:sldMk cId="2505034534" sldId="280"/>
            <ac:spMk id="20" creationId="{9DECDBF4-02B6-4BB4-B65B-B8107AD6A9E8}"/>
          </ac:spMkLst>
        </pc:spChg>
        <pc:graphicFrameChg chg="add mod modGraphic">
          <ac:chgData name="Adam Wielogórski" userId="99e151447988d5a8" providerId="LiveId" clId="{48D5C1A4-041B-4F01-A757-7B4E8BEDA442}" dt="2026-01-18T20:24:46.412" v="6193"/>
          <ac:graphicFrameMkLst>
            <pc:docMk/>
            <pc:sldMk cId="2505034534" sldId="280"/>
            <ac:graphicFrameMk id="12" creationId="{B43C24A4-9FF8-4615-AC5B-F635FDD3BE96}"/>
          </ac:graphicFrameMkLst>
        </pc:graphicFrameChg>
      </pc:sldChg>
      <pc:sldChg chg="addSp modSp mod ord setBg">
        <pc:chgData name="Adam Wielogórski" userId="99e151447988d5a8" providerId="LiveId" clId="{48D5C1A4-041B-4F01-A757-7B4E8BEDA442}" dt="2026-01-13T17:58:35.088" v="1667"/>
        <pc:sldMkLst>
          <pc:docMk/>
          <pc:sldMk cId="3227999551" sldId="281"/>
        </pc:sldMkLst>
        <pc:spChg chg="mod">
          <ac:chgData name="Adam Wielogórski" userId="99e151447988d5a8" providerId="LiveId" clId="{48D5C1A4-041B-4F01-A757-7B4E8BEDA442}" dt="2026-01-13T11:06:02.754" v="21" actId="26606"/>
          <ac:spMkLst>
            <pc:docMk/>
            <pc:sldMk cId="3227999551" sldId="281"/>
            <ac:spMk id="2" creationId="{FA1434BD-3B21-DAA1-6288-9676ED09A78F}"/>
          </ac:spMkLst>
        </pc:spChg>
      </pc:sldChg>
      <pc:sldChg chg="addSp modSp mod ord setBg">
        <pc:chgData name="Adam Wielogórski" userId="99e151447988d5a8" providerId="LiveId" clId="{48D5C1A4-041B-4F01-A757-7B4E8BEDA442}" dt="2026-01-13T17:58:35.088" v="1667"/>
        <pc:sldMkLst>
          <pc:docMk/>
          <pc:sldMk cId="1758108653" sldId="282"/>
        </pc:sldMkLst>
        <pc:spChg chg="mod">
          <ac:chgData name="Adam Wielogórski" userId="99e151447988d5a8" providerId="LiveId" clId="{48D5C1A4-041B-4F01-A757-7B4E8BEDA442}" dt="2026-01-13T11:06:07.478" v="22" actId="26606"/>
          <ac:spMkLst>
            <pc:docMk/>
            <pc:sldMk cId="1758108653" sldId="282"/>
            <ac:spMk id="2" creationId="{A5E0FA44-D232-0E6E-0648-BFED0B509FDD}"/>
          </ac:spMkLst>
        </pc:spChg>
        <pc:spChg chg="add">
          <ac:chgData name="Adam Wielogórski" userId="99e151447988d5a8" providerId="LiveId" clId="{48D5C1A4-041B-4F01-A757-7B4E8BEDA442}" dt="2026-01-13T11:06:07.478" v="22" actId="26606"/>
          <ac:spMkLst>
            <pc:docMk/>
            <pc:sldMk cId="1758108653" sldId="282"/>
            <ac:spMk id="8" creationId="{AC17DE74-01C9-4859-B65A-85CF999E8580}"/>
          </ac:spMkLst>
        </pc:spChg>
        <pc:spChg chg="add">
          <ac:chgData name="Adam Wielogórski" userId="99e151447988d5a8" providerId="LiveId" clId="{48D5C1A4-041B-4F01-A757-7B4E8BEDA442}" dt="2026-01-13T11:06:07.478" v="22" actId="26606"/>
          <ac:spMkLst>
            <pc:docMk/>
            <pc:sldMk cId="1758108653" sldId="282"/>
            <ac:spMk id="10" creationId="{068C0432-0E90-4CC1-8CD3-D44A90DF07EF}"/>
          </ac:spMkLst>
        </pc:spChg>
      </pc:sldChg>
      <pc:sldChg chg="ord">
        <pc:chgData name="Adam Wielogórski" userId="99e151447988d5a8" providerId="LiveId" clId="{48D5C1A4-041B-4F01-A757-7B4E8BEDA442}" dt="2026-01-13T17:58:35.088" v="1667"/>
        <pc:sldMkLst>
          <pc:docMk/>
          <pc:sldMk cId="2316722554" sldId="283"/>
        </pc:sldMkLst>
      </pc:sldChg>
      <pc:sldChg chg="ord">
        <pc:chgData name="Adam Wielogórski" userId="99e151447988d5a8" providerId="LiveId" clId="{48D5C1A4-041B-4F01-A757-7B4E8BEDA442}" dt="2026-01-13T17:58:35.088" v="1667"/>
        <pc:sldMkLst>
          <pc:docMk/>
          <pc:sldMk cId="3626663525" sldId="286"/>
        </pc:sldMkLst>
      </pc:sldChg>
      <pc:sldChg chg="addSp delSp modSp mod setBg addAnim">
        <pc:chgData name="Adam Wielogórski" userId="99e151447988d5a8" providerId="LiveId" clId="{48D5C1A4-041B-4F01-A757-7B4E8BEDA442}" dt="2026-01-18T17:58:03.770" v="5841"/>
        <pc:sldMkLst>
          <pc:docMk/>
          <pc:sldMk cId="2363485372" sldId="287"/>
        </pc:sldMkLst>
        <pc:spChg chg="mod">
          <ac:chgData name="Adam Wielogórski" userId="99e151447988d5a8" providerId="LiveId" clId="{48D5C1A4-041B-4F01-A757-7B4E8BEDA442}" dt="2026-01-18T17:58:03.769" v="5840" actId="26606"/>
          <ac:spMkLst>
            <pc:docMk/>
            <pc:sldMk cId="2363485372" sldId="287"/>
            <ac:spMk id="2" creationId="{9EE6524A-8827-687E-5D21-62F4B674D64E}"/>
          </ac:spMkLst>
        </pc:spChg>
        <pc:spChg chg="add">
          <ac:chgData name="Adam Wielogórski" userId="99e151447988d5a8" providerId="LiveId" clId="{48D5C1A4-041B-4F01-A757-7B4E8BEDA442}" dt="2026-01-18T17:58:03.769" v="5840" actId="26606"/>
          <ac:spMkLst>
            <pc:docMk/>
            <pc:sldMk cId="2363485372" sldId="287"/>
            <ac:spMk id="23" creationId="{37C89E4B-3C9F-44B9-8B86-D9E3D112D8EC}"/>
          </ac:spMkLst>
        </pc:spChg>
        <pc:picChg chg="add mod">
          <ac:chgData name="Adam Wielogórski" userId="99e151447988d5a8" providerId="LiveId" clId="{48D5C1A4-041B-4F01-A757-7B4E8BEDA442}" dt="2026-01-18T17:58:03.769" v="5840" actId="26606"/>
          <ac:picMkLst>
            <pc:docMk/>
            <pc:sldMk cId="2363485372" sldId="287"/>
            <ac:picMk id="12" creationId="{C7CDA922-35DC-A209-77A0-35452C7FAC47}"/>
          </ac:picMkLst>
        </pc:picChg>
        <pc:cxnChg chg="add">
          <ac:chgData name="Adam Wielogórski" userId="99e151447988d5a8" providerId="LiveId" clId="{48D5C1A4-041B-4F01-A757-7B4E8BEDA442}" dt="2026-01-18T17:58:03.769" v="5840" actId="26606"/>
          <ac:cxnSpMkLst>
            <pc:docMk/>
            <pc:sldMk cId="2363485372" sldId="287"/>
            <ac:cxnSpMk id="25" creationId="{AA2EAA10-076F-46BD-8F0F-B9A2FB77A85C}"/>
          </ac:cxnSpMkLst>
        </pc:cxnChg>
        <pc:cxnChg chg="add">
          <ac:chgData name="Adam Wielogórski" userId="99e151447988d5a8" providerId="LiveId" clId="{48D5C1A4-041B-4F01-A757-7B4E8BEDA442}" dt="2026-01-18T17:58:03.769" v="5840" actId="26606"/>
          <ac:cxnSpMkLst>
            <pc:docMk/>
            <pc:sldMk cId="2363485372" sldId="287"/>
            <ac:cxnSpMk id="27" creationId="{D891E407-403B-4764-86C9-33A56D3BCAA3}"/>
          </ac:cxnSpMkLst>
        </pc:cxnChg>
      </pc:sldChg>
      <pc:sldChg chg="addSp delSp modSp mod setBg">
        <pc:chgData name="Adam Wielogórski" userId="99e151447988d5a8" providerId="LiveId" clId="{48D5C1A4-041B-4F01-A757-7B4E8BEDA442}" dt="2026-01-14T11:35:46.403" v="2594" actId="26606"/>
        <pc:sldMkLst>
          <pc:docMk/>
          <pc:sldMk cId="1329534888" sldId="288"/>
        </pc:sldMkLst>
        <pc:spChg chg="mod">
          <ac:chgData name="Adam Wielogórski" userId="99e151447988d5a8" providerId="LiveId" clId="{48D5C1A4-041B-4F01-A757-7B4E8BEDA442}" dt="2026-01-14T11:35:46.403" v="2594" actId="26606"/>
          <ac:spMkLst>
            <pc:docMk/>
            <pc:sldMk cId="1329534888" sldId="288"/>
            <ac:spMk id="2" creationId="{A5C6E78D-D904-0D71-A324-6AA04F0C37A9}"/>
          </ac:spMkLst>
        </pc:spChg>
        <pc:spChg chg="add">
          <ac:chgData name="Adam Wielogórski" userId="99e151447988d5a8" providerId="LiveId" clId="{48D5C1A4-041B-4F01-A757-7B4E8BEDA442}" dt="2026-01-14T11:35:46.403" v="2594" actId="26606"/>
          <ac:spMkLst>
            <pc:docMk/>
            <pc:sldMk cId="1329534888" sldId="288"/>
            <ac:spMk id="10" creationId="{A8384FB5-9ADC-4DDC-881B-597D56F5B15D}"/>
          </ac:spMkLst>
        </pc:spChg>
        <pc:spChg chg="add">
          <ac:chgData name="Adam Wielogórski" userId="99e151447988d5a8" providerId="LiveId" clId="{48D5C1A4-041B-4F01-A757-7B4E8BEDA442}" dt="2026-01-14T11:35:46.403" v="2594" actId="26606"/>
          <ac:spMkLst>
            <pc:docMk/>
            <pc:sldMk cId="1329534888" sldId="288"/>
            <ac:spMk id="12" creationId="{1199E1B1-A8C0-4FE8-A5A8-1CB41D69F857}"/>
          </ac:spMkLst>
        </pc:spChg>
        <pc:spChg chg="add">
          <ac:chgData name="Adam Wielogórski" userId="99e151447988d5a8" providerId="LiveId" clId="{48D5C1A4-041B-4F01-A757-7B4E8BEDA442}" dt="2026-01-14T11:35:46.403" v="2594" actId="26606"/>
          <ac:spMkLst>
            <pc:docMk/>
            <pc:sldMk cId="1329534888" sldId="288"/>
            <ac:spMk id="14" creationId="{84A8DE83-DE75-4B41-9DB4-A7EC0B0DEC0B}"/>
          </ac:spMkLst>
        </pc:spChg>
        <pc:spChg chg="add">
          <ac:chgData name="Adam Wielogórski" userId="99e151447988d5a8" providerId="LiveId" clId="{48D5C1A4-041B-4F01-A757-7B4E8BEDA442}" dt="2026-01-14T11:35:46.403" v="2594" actId="26606"/>
          <ac:spMkLst>
            <pc:docMk/>
            <pc:sldMk cId="1329534888" sldId="288"/>
            <ac:spMk id="16" creationId="{A7009A0A-BEF5-4EAC-AF15-E4F9F002E239}"/>
          </ac:spMkLst>
        </pc:spChg>
        <pc:picChg chg="add mod">
          <ac:chgData name="Adam Wielogórski" userId="99e151447988d5a8" providerId="LiveId" clId="{48D5C1A4-041B-4F01-A757-7B4E8BEDA442}" dt="2026-01-14T11:35:46.403" v="2594" actId="26606"/>
          <ac:picMkLst>
            <pc:docMk/>
            <pc:sldMk cId="1329534888" sldId="288"/>
            <ac:picMk id="5" creationId="{0A36F156-47D0-6DD4-DA31-2443C95CF2C6}"/>
          </ac:picMkLst>
        </pc:picChg>
      </pc:sldChg>
      <pc:sldChg chg="addSp delSp modSp mod setBg">
        <pc:chgData name="Adam Wielogórski" userId="99e151447988d5a8" providerId="LiveId" clId="{48D5C1A4-041B-4F01-A757-7B4E8BEDA442}" dt="2026-01-14T11:36:56.319" v="2598" actId="26606"/>
        <pc:sldMkLst>
          <pc:docMk/>
          <pc:sldMk cId="918657554" sldId="289"/>
        </pc:sldMkLst>
        <pc:spChg chg="mod">
          <ac:chgData name="Adam Wielogórski" userId="99e151447988d5a8" providerId="LiveId" clId="{48D5C1A4-041B-4F01-A757-7B4E8BEDA442}" dt="2026-01-14T11:36:56.319" v="2598" actId="26606"/>
          <ac:spMkLst>
            <pc:docMk/>
            <pc:sldMk cId="918657554" sldId="289"/>
            <ac:spMk id="2" creationId="{BC18AE57-0FF1-72C8-885A-944BD706DC55}"/>
          </ac:spMkLst>
        </pc:spChg>
        <pc:spChg chg="add">
          <ac:chgData name="Adam Wielogórski" userId="99e151447988d5a8" providerId="LiveId" clId="{48D5C1A4-041B-4F01-A757-7B4E8BEDA442}" dt="2026-01-14T11:36:56.319" v="2598" actId="26606"/>
          <ac:spMkLst>
            <pc:docMk/>
            <pc:sldMk cId="918657554" sldId="289"/>
            <ac:spMk id="28" creationId="{A8384FB5-9ADC-4DDC-881B-597D56F5B15D}"/>
          </ac:spMkLst>
        </pc:spChg>
        <pc:spChg chg="add">
          <ac:chgData name="Adam Wielogórski" userId="99e151447988d5a8" providerId="LiveId" clId="{48D5C1A4-041B-4F01-A757-7B4E8BEDA442}" dt="2026-01-14T11:36:56.319" v="2598" actId="26606"/>
          <ac:spMkLst>
            <pc:docMk/>
            <pc:sldMk cId="918657554" sldId="289"/>
            <ac:spMk id="30" creationId="{1199E1B1-A8C0-4FE8-A5A8-1CB41D69F857}"/>
          </ac:spMkLst>
        </pc:spChg>
        <pc:spChg chg="add">
          <ac:chgData name="Adam Wielogórski" userId="99e151447988d5a8" providerId="LiveId" clId="{48D5C1A4-041B-4F01-A757-7B4E8BEDA442}" dt="2026-01-14T11:36:56.319" v="2598" actId="26606"/>
          <ac:spMkLst>
            <pc:docMk/>
            <pc:sldMk cId="918657554" sldId="289"/>
            <ac:spMk id="32" creationId="{84A8DE83-DE75-4B41-9DB4-A7EC0B0DEC0B}"/>
          </ac:spMkLst>
        </pc:spChg>
        <pc:spChg chg="add">
          <ac:chgData name="Adam Wielogórski" userId="99e151447988d5a8" providerId="LiveId" clId="{48D5C1A4-041B-4F01-A757-7B4E8BEDA442}" dt="2026-01-14T11:36:56.319" v="2598" actId="26606"/>
          <ac:spMkLst>
            <pc:docMk/>
            <pc:sldMk cId="918657554" sldId="289"/>
            <ac:spMk id="34" creationId="{A7009A0A-BEF5-4EAC-AF15-E4F9F002E239}"/>
          </ac:spMkLst>
        </pc:spChg>
        <pc:picChg chg="add mod">
          <ac:chgData name="Adam Wielogórski" userId="99e151447988d5a8" providerId="LiveId" clId="{48D5C1A4-041B-4F01-A757-7B4E8BEDA442}" dt="2026-01-14T11:36:56.319" v="2598" actId="26606"/>
          <ac:picMkLst>
            <pc:docMk/>
            <pc:sldMk cId="918657554" sldId="289"/>
            <ac:picMk id="5" creationId="{EF90E92E-1070-0812-EA6D-A6581D9CA0B5}"/>
          </ac:picMkLst>
        </pc:picChg>
      </pc:sldChg>
      <pc:sldChg chg="addSp delSp modSp mod setBg addAnim">
        <pc:chgData name="Adam Wielogórski" userId="99e151447988d5a8" providerId="LiveId" clId="{48D5C1A4-041B-4F01-A757-7B4E8BEDA442}" dt="2026-01-19T19:48:29.234" v="7310" actId="26606"/>
        <pc:sldMkLst>
          <pc:docMk/>
          <pc:sldMk cId="2900279028" sldId="290"/>
        </pc:sldMkLst>
        <pc:spChg chg="mod ord">
          <ac:chgData name="Adam Wielogórski" userId="99e151447988d5a8" providerId="LiveId" clId="{48D5C1A4-041B-4F01-A757-7B4E8BEDA442}" dt="2026-01-19T19:48:29.234" v="7310" actId="26606"/>
          <ac:spMkLst>
            <pc:docMk/>
            <pc:sldMk cId="2900279028" sldId="290"/>
            <ac:spMk id="2" creationId="{35286987-4D4F-A18E-6D22-3322B227A59D}"/>
          </ac:spMkLst>
        </pc:spChg>
        <pc:spChg chg="add del">
          <ac:chgData name="Adam Wielogórski" userId="99e151447988d5a8" providerId="LiveId" clId="{48D5C1A4-041B-4F01-A757-7B4E8BEDA442}" dt="2026-01-19T19:48:29.234" v="7310" actId="26606"/>
          <ac:spMkLst>
            <pc:docMk/>
            <pc:sldMk cId="2900279028" sldId="290"/>
            <ac:spMk id="26" creationId="{37C89E4B-3C9F-44B9-8B86-D9E3D112D8EC}"/>
          </ac:spMkLst>
        </pc:spChg>
        <pc:spChg chg="add">
          <ac:chgData name="Adam Wielogórski" userId="99e151447988d5a8" providerId="LiveId" clId="{48D5C1A4-041B-4F01-A757-7B4E8BEDA442}" dt="2026-01-19T19:48:29.234" v="7310" actId="26606"/>
          <ac:spMkLst>
            <pc:docMk/>
            <pc:sldMk cId="2900279028" sldId="290"/>
            <ac:spMk id="35" creationId="{FFD48BC7-DC40-47DE-87EE-9F4B6ECB9ABB}"/>
          </ac:spMkLst>
        </pc:spChg>
        <pc:spChg chg="add">
          <ac:chgData name="Adam Wielogórski" userId="99e151447988d5a8" providerId="LiveId" clId="{48D5C1A4-041B-4F01-A757-7B4E8BEDA442}" dt="2026-01-19T19:48:29.234" v="7310" actId="26606"/>
          <ac:spMkLst>
            <pc:docMk/>
            <pc:sldMk cId="2900279028" sldId="290"/>
            <ac:spMk id="37" creationId="{E502BBC7-2C76-46F3-BC24-5985BC13DB88}"/>
          </ac:spMkLst>
        </pc:spChg>
        <pc:spChg chg="add">
          <ac:chgData name="Adam Wielogórski" userId="99e151447988d5a8" providerId="LiveId" clId="{48D5C1A4-041B-4F01-A757-7B4E8BEDA442}" dt="2026-01-19T19:48:29.234" v="7310" actId="26606"/>
          <ac:spMkLst>
            <pc:docMk/>
            <pc:sldMk cId="2900279028" sldId="290"/>
            <ac:spMk id="39" creationId="{C7F28D52-2A5F-4D23-81AE-7CB8B591C7AF}"/>
          </ac:spMkLst>
        </pc:spChg>
        <pc:spChg chg="add">
          <ac:chgData name="Adam Wielogórski" userId="99e151447988d5a8" providerId="LiveId" clId="{48D5C1A4-041B-4F01-A757-7B4E8BEDA442}" dt="2026-01-19T19:48:29.234" v="7310" actId="26606"/>
          <ac:spMkLst>
            <pc:docMk/>
            <pc:sldMk cId="2900279028" sldId="290"/>
            <ac:spMk id="41" creationId="{3629484E-3792-4B3D-89AD-7C8A1ED0E0D4}"/>
          </ac:spMkLst>
        </pc:spChg>
        <pc:grpChg chg="add del">
          <ac:chgData name="Adam Wielogórski" userId="99e151447988d5a8" providerId="LiveId" clId="{48D5C1A4-041B-4F01-A757-7B4E8BEDA442}" dt="2026-01-19T19:47:45.465" v="7297" actId="26606"/>
          <ac:grpSpMkLst>
            <pc:docMk/>
            <pc:sldMk cId="2900279028" sldId="290"/>
            <ac:grpSpMk id="20" creationId="{0E76F6F3-F5F0-B26D-1B63-73AD0299B731}"/>
          </ac:grpSpMkLst>
        </pc:grpChg>
        <pc:picChg chg="add del mod">
          <ac:chgData name="Adam Wielogórski" userId="99e151447988d5a8" providerId="LiveId" clId="{48D5C1A4-041B-4F01-A757-7B4E8BEDA442}" dt="2026-01-19T19:48:07.889" v="7309" actId="478"/>
          <ac:picMkLst>
            <pc:docMk/>
            <pc:sldMk cId="2900279028" sldId="290"/>
            <ac:picMk id="5" creationId="{81B5EB5E-2E33-4202-44F2-5E75CDB22883}"/>
          </ac:picMkLst>
        </pc:picChg>
        <pc:cxnChg chg="add del">
          <ac:chgData name="Adam Wielogórski" userId="99e151447988d5a8" providerId="LiveId" clId="{48D5C1A4-041B-4F01-A757-7B4E8BEDA442}" dt="2026-01-19T19:48:29.234" v="7310" actId="26606"/>
          <ac:cxnSpMkLst>
            <pc:docMk/>
            <pc:sldMk cId="2900279028" sldId="290"/>
            <ac:cxnSpMk id="28" creationId="{AA2EAA10-076F-46BD-8F0F-B9A2FB77A85C}"/>
          </ac:cxnSpMkLst>
        </pc:cxnChg>
        <pc:cxnChg chg="add del">
          <ac:chgData name="Adam Wielogórski" userId="99e151447988d5a8" providerId="LiveId" clId="{48D5C1A4-041B-4F01-A757-7B4E8BEDA442}" dt="2026-01-19T19:48:29.234" v="7310" actId="26606"/>
          <ac:cxnSpMkLst>
            <pc:docMk/>
            <pc:sldMk cId="2900279028" sldId="290"/>
            <ac:cxnSpMk id="30" creationId="{D891E407-403B-4764-86C9-33A56D3BCAA3}"/>
          </ac:cxnSpMkLst>
        </pc:cxnChg>
      </pc:sldChg>
      <pc:sldChg chg="modSp mod">
        <pc:chgData name="Adam Wielogórski" userId="99e151447988d5a8" providerId="LiveId" clId="{48D5C1A4-041B-4F01-A757-7B4E8BEDA442}" dt="2026-01-19T19:45:33.194" v="7218" actId="20577"/>
        <pc:sldMkLst>
          <pc:docMk/>
          <pc:sldMk cId="3213892295" sldId="291"/>
        </pc:sldMkLst>
        <pc:spChg chg="mod">
          <ac:chgData name="Adam Wielogórski" userId="99e151447988d5a8" providerId="LiveId" clId="{48D5C1A4-041B-4F01-A757-7B4E8BEDA442}" dt="2026-01-19T19:45:33.194" v="7218" actId="20577"/>
          <ac:spMkLst>
            <pc:docMk/>
            <pc:sldMk cId="3213892295" sldId="291"/>
            <ac:spMk id="3" creationId="{4C463245-8CDF-9113-D3A5-4AE037C5EBC7}"/>
          </ac:spMkLst>
        </pc:spChg>
      </pc:sldChg>
      <pc:sldChg chg="modSp mod">
        <pc:chgData name="Adam Wielogórski" userId="99e151447988d5a8" providerId="LiveId" clId="{48D5C1A4-041B-4F01-A757-7B4E8BEDA442}" dt="2026-01-16T08:06:28.286" v="5295" actId="20577"/>
        <pc:sldMkLst>
          <pc:docMk/>
          <pc:sldMk cId="1116776633" sldId="293"/>
        </pc:sldMkLst>
        <pc:spChg chg="mod">
          <ac:chgData name="Adam Wielogórski" userId="99e151447988d5a8" providerId="LiveId" clId="{48D5C1A4-041B-4F01-A757-7B4E8BEDA442}" dt="2026-01-16T08:06:28.286" v="5295" actId="20577"/>
          <ac:spMkLst>
            <pc:docMk/>
            <pc:sldMk cId="1116776633" sldId="293"/>
            <ac:spMk id="2" creationId="{4C719B49-B2D6-4981-6705-0780A9527E94}"/>
          </ac:spMkLst>
        </pc:spChg>
      </pc:sldChg>
      <pc:sldChg chg="addSp delSp modSp mod setBg">
        <pc:chgData name="Adam Wielogórski" userId="99e151447988d5a8" providerId="LiveId" clId="{48D5C1A4-041B-4F01-A757-7B4E8BEDA442}" dt="2026-01-19T09:53:14.578" v="6872" actId="20577"/>
        <pc:sldMkLst>
          <pc:docMk/>
          <pc:sldMk cId="3395722557" sldId="294"/>
        </pc:sldMkLst>
        <pc:spChg chg="mod">
          <ac:chgData name="Adam Wielogórski" userId="99e151447988d5a8" providerId="LiveId" clId="{48D5C1A4-041B-4F01-A757-7B4E8BEDA442}" dt="2026-01-14T11:27:02.404" v="2331" actId="26606"/>
          <ac:spMkLst>
            <pc:docMk/>
            <pc:sldMk cId="3395722557" sldId="294"/>
            <ac:spMk id="2" creationId="{6E17E2DE-A5A8-E6F0-C132-F0E69A061B33}"/>
          </ac:spMkLst>
        </pc:spChg>
        <pc:spChg chg="add del mod">
          <ac:chgData name="Adam Wielogórski" userId="99e151447988d5a8" providerId="LiveId" clId="{48D5C1A4-041B-4F01-A757-7B4E8BEDA442}" dt="2026-01-19T09:53:14.578" v="6872" actId="20577"/>
          <ac:spMkLst>
            <pc:docMk/>
            <pc:sldMk cId="3395722557" sldId="294"/>
            <ac:spMk id="3" creationId="{298F4287-0F45-7623-DD18-473F721935FC}"/>
          </ac:spMkLst>
        </pc:spChg>
        <pc:spChg chg="add">
          <ac:chgData name="Adam Wielogórski" userId="99e151447988d5a8" providerId="LiveId" clId="{48D5C1A4-041B-4F01-A757-7B4E8BEDA442}" dt="2026-01-14T11:49:43.967" v="3370" actId="26606"/>
          <ac:spMkLst>
            <pc:docMk/>
            <pc:sldMk cId="3395722557" sldId="294"/>
            <ac:spMk id="25" creationId="{70DFC902-7D23-471A-B557-B6B6917D7A0D}"/>
          </ac:spMkLst>
        </pc:spChg>
        <pc:spChg chg="add">
          <ac:chgData name="Adam Wielogórski" userId="99e151447988d5a8" providerId="LiveId" clId="{48D5C1A4-041B-4F01-A757-7B4E8BEDA442}" dt="2026-01-14T11:49:43.967" v="3370" actId="26606"/>
          <ac:spMkLst>
            <pc:docMk/>
            <pc:sldMk cId="3395722557" sldId="294"/>
            <ac:spMk id="27" creationId="{A55D5633-D557-4DCA-982C-FF36EB7A1C00}"/>
          </ac:spMkLst>
        </pc:spChg>
        <pc:spChg chg="add">
          <ac:chgData name="Adam Wielogórski" userId="99e151447988d5a8" providerId="LiveId" clId="{48D5C1A4-041B-4F01-A757-7B4E8BEDA442}" dt="2026-01-14T11:49:43.967" v="3370" actId="26606"/>
          <ac:spMkLst>
            <pc:docMk/>
            <pc:sldMk cId="3395722557" sldId="294"/>
            <ac:spMk id="29" creationId="{450D3AD2-FA80-415F-A9CE-54D884561CD7}"/>
          </ac:spMkLst>
        </pc:spChg>
      </pc:sldChg>
      <pc:sldChg chg="addSp delSp modSp new mod setBg">
        <pc:chgData name="Adam Wielogórski" userId="99e151447988d5a8" providerId="LiveId" clId="{48D5C1A4-041B-4F01-A757-7B4E8BEDA442}" dt="2026-01-18T17:56:45.115" v="5837" actId="26606"/>
        <pc:sldMkLst>
          <pc:docMk/>
          <pc:sldMk cId="3946473211" sldId="295"/>
        </pc:sldMkLst>
        <pc:spChg chg="mod">
          <ac:chgData name="Adam Wielogórski" userId="99e151447988d5a8" providerId="LiveId" clId="{48D5C1A4-041B-4F01-A757-7B4E8BEDA442}" dt="2026-01-18T17:56:45.115" v="5837" actId="26606"/>
          <ac:spMkLst>
            <pc:docMk/>
            <pc:sldMk cId="3946473211" sldId="295"/>
            <ac:spMk id="2" creationId="{1BF7CED8-5519-B945-6EB6-471483092463}"/>
          </ac:spMkLst>
        </pc:spChg>
        <pc:spChg chg="add">
          <ac:chgData name="Adam Wielogórski" userId="99e151447988d5a8" providerId="LiveId" clId="{48D5C1A4-041B-4F01-A757-7B4E8BEDA442}" dt="2026-01-18T17:56:45.115" v="5837" actId="26606"/>
          <ac:spMkLst>
            <pc:docMk/>
            <pc:sldMk cId="3946473211" sldId="295"/>
            <ac:spMk id="9" creationId="{BACC6370-2D7E-4714-9D71-7542949D7D5D}"/>
          </ac:spMkLst>
        </pc:spChg>
        <pc:spChg chg="add">
          <ac:chgData name="Adam Wielogórski" userId="99e151447988d5a8" providerId="LiveId" clId="{48D5C1A4-041B-4F01-A757-7B4E8BEDA442}" dt="2026-01-18T17:56:45.115" v="5837" actId="26606"/>
          <ac:spMkLst>
            <pc:docMk/>
            <pc:sldMk cId="3946473211" sldId="295"/>
            <ac:spMk id="11" creationId="{F68B3F68-107C-434F-AA38-110D5EA91B85}"/>
          </ac:spMkLst>
        </pc:spChg>
        <pc:spChg chg="add">
          <ac:chgData name="Adam Wielogórski" userId="99e151447988d5a8" providerId="LiveId" clId="{48D5C1A4-041B-4F01-A757-7B4E8BEDA442}" dt="2026-01-18T17:56:45.115" v="5837" actId="26606"/>
          <ac:spMkLst>
            <pc:docMk/>
            <pc:sldMk cId="3946473211" sldId="295"/>
            <ac:spMk id="13" creationId="{AAD0DBB9-1A4B-4391-81D4-CB19F9AB918A}"/>
          </ac:spMkLst>
        </pc:spChg>
        <pc:spChg chg="add">
          <ac:chgData name="Adam Wielogórski" userId="99e151447988d5a8" providerId="LiveId" clId="{48D5C1A4-041B-4F01-A757-7B4E8BEDA442}" dt="2026-01-18T17:56:45.115" v="5837" actId="26606"/>
          <ac:spMkLst>
            <pc:docMk/>
            <pc:sldMk cId="3946473211" sldId="295"/>
            <ac:spMk id="15" creationId="{063BBA22-50EA-4C4D-BE05-F1CE4E63AA56}"/>
          </ac:spMkLst>
        </pc:spChg>
        <pc:graphicFrameChg chg="add">
          <ac:chgData name="Adam Wielogórski" userId="99e151447988d5a8" providerId="LiveId" clId="{48D5C1A4-041B-4F01-A757-7B4E8BEDA442}" dt="2026-01-18T17:56:45.115" v="5837" actId="26606"/>
          <ac:graphicFrameMkLst>
            <pc:docMk/>
            <pc:sldMk cId="3946473211" sldId="295"/>
            <ac:graphicFrameMk id="5" creationId="{AD2E5A78-7077-6D80-9196-236CE5DB5D76}"/>
          </ac:graphicFrameMkLst>
        </pc:graphicFrameChg>
      </pc:sldChg>
      <pc:sldChg chg="addSp delSp modSp new mod ord setBg">
        <pc:chgData name="Adam Wielogórski" userId="99e151447988d5a8" providerId="LiveId" clId="{48D5C1A4-041B-4F01-A757-7B4E8BEDA442}" dt="2026-01-18T17:59:59.209" v="5851" actId="22"/>
        <pc:sldMkLst>
          <pc:docMk/>
          <pc:sldMk cId="2548459304" sldId="296"/>
        </pc:sldMkLst>
        <pc:spChg chg="mod">
          <ac:chgData name="Adam Wielogórski" userId="99e151447988d5a8" providerId="LiveId" clId="{48D5C1A4-041B-4F01-A757-7B4E8BEDA442}" dt="2026-01-18T17:59:58.465" v="5850" actId="26606"/>
          <ac:spMkLst>
            <pc:docMk/>
            <pc:sldMk cId="2548459304" sldId="296"/>
            <ac:spMk id="2" creationId="{0F5106AA-5326-11CE-F546-CB692D838BC9}"/>
          </ac:spMkLst>
        </pc:spChg>
        <pc:spChg chg="add del mod">
          <ac:chgData name="Adam Wielogórski" userId="99e151447988d5a8" providerId="LiveId" clId="{48D5C1A4-041B-4F01-A757-7B4E8BEDA442}" dt="2026-01-18T17:59:58.465" v="5850" actId="26606"/>
          <ac:spMkLst>
            <pc:docMk/>
            <pc:sldMk cId="2548459304" sldId="296"/>
            <ac:spMk id="3" creationId="{A73B62BD-A025-11F5-578E-2219ED920765}"/>
          </ac:spMkLst>
        </pc:spChg>
        <pc:spChg chg="add del">
          <ac:chgData name="Adam Wielogórski" userId="99e151447988d5a8" providerId="LiveId" clId="{48D5C1A4-041B-4F01-A757-7B4E8BEDA442}" dt="2026-01-18T17:59:58.465" v="5850" actId="26606"/>
          <ac:spMkLst>
            <pc:docMk/>
            <pc:sldMk cId="2548459304" sldId="296"/>
            <ac:spMk id="8" creationId="{DAF1966E-FD40-4A4A-B61B-C4DF7FA05F06}"/>
          </ac:spMkLst>
        </pc:spChg>
        <pc:spChg chg="add del">
          <ac:chgData name="Adam Wielogórski" userId="99e151447988d5a8" providerId="LiveId" clId="{48D5C1A4-041B-4F01-A757-7B4E8BEDA442}" dt="2026-01-18T17:59:58.465" v="5850" actId="26606"/>
          <ac:spMkLst>
            <pc:docMk/>
            <pc:sldMk cId="2548459304" sldId="296"/>
            <ac:spMk id="10" creationId="{047BFA19-D45E-416B-A404-7AF2F3F27017}"/>
          </ac:spMkLst>
        </pc:spChg>
        <pc:spChg chg="add del">
          <ac:chgData name="Adam Wielogórski" userId="99e151447988d5a8" providerId="LiveId" clId="{48D5C1A4-041B-4F01-A757-7B4E8BEDA442}" dt="2026-01-18T17:59:58.465" v="5850" actId="26606"/>
          <ac:spMkLst>
            <pc:docMk/>
            <pc:sldMk cId="2548459304" sldId="296"/>
            <ac:spMk id="12" creationId="{8E0105E7-23DB-4CF2-8258-FF47C7620F6E}"/>
          </ac:spMkLst>
        </pc:spChg>
        <pc:spChg chg="add del">
          <ac:chgData name="Adam Wielogórski" userId="99e151447988d5a8" providerId="LiveId" clId="{48D5C1A4-041B-4F01-A757-7B4E8BEDA442}" dt="2026-01-18T17:59:58.465" v="5850" actId="26606"/>
          <ac:spMkLst>
            <pc:docMk/>
            <pc:sldMk cId="2548459304" sldId="296"/>
            <ac:spMk id="14" creationId="{074B4F7D-14B2-478B-8BF5-01E4E0C5D263}"/>
          </ac:spMkLst>
        </pc:spChg>
      </pc:sldChg>
      <pc:sldChg chg="addSp delSp modSp new mod setBg">
        <pc:chgData name="Adam Wielogórski" userId="99e151447988d5a8" providerId="LiveId" clId="{48D5C1A4-041B-4F01-A757-7B4E8BEDA442}" dt="2026-01-14T11:45:52.439" v="3280" actId="113"/>
        <pc:sldMkLst>
          <pc:docMk/>
          <pc:sldMk cId="2607480864" sldId="298"/>
        </pc:sldMkLst>
        <pc:spChg chg="mod ord">
          <ac:chgData name="Adam Wielogórski" userId="99e151447988d5a8" providerId="LiveId" clId="{48D5C1A4-041B-4F01-A757-7B4E8BEDA442}" dt="2026-01-14T11:44:54.714" v="3270" actId="26606"/>
          <ac:spMkLst>
            <pc:docMk/>
            <pc:sldMk cId="2607480864" sldId="298"/>
            <ac:spMk id="2" creationId="{BAA4C200-BA3C-4813-2557-E553BDA50FC2}"/>
          </ac:spMkLst>
        </pc:spChg>
        <pc:spChg chg="mod ord">
          <ac:chgData name="Adam Wielogórski" userId="99e151447988d5a8" providerId="LiveId" clId="{48D5C1A4-041B-4F01-A757-7B4E8BEDA442}" dt="2026-01-14T11:45:52.439" v="3280" actId="113"/>
          <ac:spMkLst>
            <pc:docMk/>
            <pc:sldMk cId="2607480864" sldId="298"/>
            <ac:spMk id="3" creationId="{14464B6D-C301-1287-78A9-FBD1222F953F}"/>
          </ac:spMkLst>
        </pc:spChg>
        <pc:spChg chg="add">
          <ac:chgData name="Adam Wielogórski" userId="99e151447988d5a8" providerId="LiveId" clId="{48D5C1A4-041B-4F01-A757-7B4E8BEDA442}" dt="2026-01-14T11:44:54.714" v="3270" actId="26606"/>
          <ac:spMkLst>
            <pc:docMk/>
            <pc:sldMk cId="2607480864" sldId="298"/>
            <ac:spMk id="41" creationId="{C4285719-470E-454C-AF62-8323075F1F5B}"/>
          </ac:spMkLst>
        </pc:spChg>
        <pc:spChg chg="add">
          <ac:chgData name="Adam Wielogórski" userId="99e151447988d5a8" providerId="LiveId" clId="{48D5C1A4-041B-4F01-A757-7B4E8BEDA442}" dt="2026-01-14T11:44:54.714" v="3270" actId="26606"/>
          <ac:spMkLst>
            <pc:docMk/>
            <pc:sldMk cId="2607480864" sldId="298"/>
            <ac:spMk id="43" creationId="{CD9FE4EF-C4D8-49A0-B2FF-81D8DB7D8A24}"/>
          </ac:spMkLst>
        </pc:spChg>
        <pc:spChg chg="add">
          <ac:chgData name="Adam Wielogórski" userId="99e151447988d5a8" providerId="LiveId" clId="{48D5C1A4-041B-4F01-A757-7B4E8BEDA442}" dt="2026-01-14T11:44:54.714" v="3270" actId="26606"/>
          <ac:spMkLst>
            <pc:docMk/>
            <pc:sldMk cId="2607480864" sldId="298"/>
            <ac:spMk id="45" creationId="{4300840D-0A0B-4512-BACA-B439D5B9C57C}"/>
          </ac:spMkLst>
        </pc:spChg>
        <pc:spChg chg="add">
          <ac:chgData name="Adam Wielogórski" userId="99e151447988d5a8" providerId="LiveId" clId="{48D5C1A4-041B-4F01-A757-7B4E8BEDA442}" dt="2026-01-14T11:44:54.714" v="3270" actId="26606"/>
          <ac:spMkLst>
            <pc:docMk/>
            <pc:sldMk cId="2607480864" sldId="298"/>
            <ac:spMk id="47" creationId="{D2B78728-A580-49A7-84F9-6EF6F583ADE0}"/>
          </ac:spMkLst>
        </pc:spChg>
        <pc:spChg chg="add">
          <ac:chgData name="Adam Wielogórski" userId="99e151447988d5a8" providerId="LiveId" clId="{48D5C1A4-041B-4F01-A757-7B4E8BEDA442}" dt="2026-01-14T11:44:54.714" v="3270" actId="26606"/>
          <ac:spMkLst>
            <pc:docMk/>
            <pc:sldMk cId="2607480864" sldId="298"/>
            <ac:spMk id="51" creationId="{8D71EDA1-87BF-4D5D-AB79-F346FD19278A}"/>
          </ac:spMkLst>
        </pc:spChg>
        <pc:picChg chg="add mod ord">
          <ac:chgData name="Adam Wielogórski" userId="99e151447988d5a8" providerId="LiveId" clId="{48D5C1A4-041B-4F01-A757-7B4E8BEDA442}" dt="2026-01-14T11:45:43.507" v="3279" actId="1076"/>
          <ac:picMkLst>
            <pc:docMk/>
            <pc:sldMk cId="2607480864" sldId="298"/>
            <ac:picMk id="7" creationId="{96E75423-4CCF-E97E-D86E-984AC76F1B83}"/>
          </ac:picMkLst>
        </pc:picChg>
      </pc:sldChg>
      <pc:sldChg chg="addSp delSp modSp new mod setBg">
        <pc:chgData name="Adam Wielogórski" userId="99e151447988d5a8" providerId="LiveId" clId="{48D5C1A4-041B-4F01-A757-7B4E8BEDA442}" dt="2026-01-18T17:51:18.016" v="5478" actId="478"/>
        <pc:sldMkLst>
          <pc:docMk/>
          <pc:sldMk cId="1435635681" sldId="299"/>
        </pc:sldMkLst>
        <pc:spChg chg="mod">
          <ac:chgData name="Adam Wielogórski" userId="99e151447988d5a8" providerId="LiveId" clId="{48D5C1A4-041B-4F01-A757-7B4E8BEDA442}" dt="2026-01-14T11:43:13.263" v="3135" actId="26606"/>
          <ac:spMkLst>
            <pc:docMk/>
            <pc:sldMk cId="1435635681" sldId="299"/>
            <ac:spMk id="2" creationId="{6D092187-7A62-901E-B04F-E8F7973EEDE4}"/>
          </ac:spMkLst>
        </pc:spChg>
        <pc:spChg chg="add">
          <ac:chgData name="Adam Wielogórski" userId="99e151447988d5a8" providerId="LiveId" clId="{48D5C1A4-041B-4F01-A757-7B4E8BEDA442}" dt="2026-01-14T11:43:13.263" v="3135" actId="26606"/>
          <ac:spMkLst>
            <pc:docMk/>
            <pc:sldMk cId="1435635681" sldId="299"/>
            <ac:spMk id="19" creationId="{1B15ED52-F352-441B-82BF-E0EA34836D08}"/>
          </ac:spMkLst>
        </pc:spChg>
        <pc:spChg chg="add">
          <ac:chgData name="Adam Wielogórski" userId="99e151447988d5a8" providerId="LiveId" clId="{48D5C1A4-041B-4F01-A757-7B4E8BEDA442}" dt="2026-01-14T11:43:13.263" v="3135" actId="26606"/>
          <ac:spMkLst>
            <pc:docMk/>
            <pc:sldMk cId="1435635681" sldId="299"/>
            <ac:spMk id="21" creationId="{3B2E3793-BFE6-45A2-9B7B-E18844431C99}"/>
          </ac:spMkLst>
        </pc:spChg>
        <pc:spChg chg="add">
          <ac:chgData name="Adam Wielogórski" userId="99e151447988d5a8" providerId="LiveId" clId="{48D5C1A4-041B-4F01-A757-7B4E8BEDA442}" dt="2026-01-14T11:43:13.263" v="3135" actId="26606"/>
          <ac:spMkLst>
            <pc:docMk/>
            <pc:sldMk cId="1435635681" sldId="299"/>
            <ac:spMk id="23" creationId="{BC4C4868-CB8F-4AF9-9CDB-8108F2C19B67}"/>
          </ac:spMkLst>
        </pc:spChg>
        <pc:spChg chg="add">
          <ac:chgData name="Adam Wielogórski" userId="99e151447988d5a8" providerId="LiveId" clId="{48D5C1A4-041B-4F01-A757-7B4E8BEDA442}" dt="2026-01-14T11:43:13.263" v="3135" actId="26606"/>
          <ac:spMkLst>
            <pc:docMk/>
            <pc:sldMk cId="1435635681" sldId="299"/>
            <ac:spMk id="25" creationId="{375E0459-6403-40CD-989D-56A4407CA12E}"/>
          </ac:spMkLst>
        </pc:spChg>
        <pc:spChg chg="add">
          <ac:chgData name="Adam Wielogórski" userId="99e151447988d5a8" providerId="LiveId" clId="{48D5C1A4-041B-4F01-A757-7B4E8BEDA442}" dt="2026-01-14T11:43:13.263" v="3135" actId="26606"/>
          <ac:spMkLst>
            <pc:docMk/>
            <pc:sldMk cId="1435635681" sldId="299"/>
            <ac:spMk id="27" creationId="{53E5B1A8-3AC9-4BD1-9BBC-78CA94F2D1BA}"/>
          </ac:spMkLst>
        </pc:spChg>
        <pc:picChg chg="add mod">
          <ac:chgData name="Adam Wielogórski" userId="99e151447988d5a8" providerId="LiveId" clId="{48D5C1A4-041B-4F01-A757-7B4E8BEDA442}" dt="2026-01-18T17:51:12.112" v="5476" actId="1076"/>
          <ac:picMkLst>
            <pc:docMk/>
            <pc:sldMk cId="1435635681" sldId="299"/>
            <ac:picMk id="4" creationId="{093BA7B5-B5A5-E6E0-F3A7-C9B35A5AB976}"/>
          </ac:picMkLst>
        </pc:picChg>
      </pc:sldChg>
      <pc:sldChg chg="new">
        <pc:chgData name="Adam Wielogórski" userId="99e151447988d5a8" providerId="LiveId" clId="{48D5C1A4-041B-4F01-A757-7B4E8BEDA442}" dt="2026-01-13T16:59:51.776" v="90" actId="680"/>
        <pc:sldMkLst>
          <pc:docMk/>
          <pc:sldMk cId="3050386575" sldId="300"/>
        </pc:sldMkLst>
      </pc:sldChg>
      <pc:sldChg chg="addSp delSp modSp new mod setBg">
        <pc:chgData name="Adam Wielogórski" userId="99e151447988d5a8" providerId="LiveId" clId="{48D5C1A4-041B-4F01-A757-7B4E8BEDA442}" dt="2026-01-14T11:36:59.794" v="2599" actId="26606"/>
        <pc:sldMkLst>
          <pc:docMk/>
          <pc:sldMk cId="1102624797" sldId="302"/>
        </pc:sldMkLst>
        <pc:spChg chg="mod">
          <ac:chgData name="Adam Wielogórski" userId="99e151447988d5a8" providerId="LiveId" clId="{48D5C1A4-041B-4F01-A757-7B4E8BEDA442}" dt="2026-01-14T11:36:59.794" v="2599" actId="26606"/>
          <ac:spMkLst>
            <pc:docMk/>
            <pc:sldMk cId="1102624797" sldId="302"/>
            <ac:spMk id="2" creationId="{FDD4FCF1-9156-E89C-3B89-EACB3707A7F1}"/>
          </ac:spMkLst>
        </pc:spChg>
        <pc:spChg chg="add">
          <ac:chgData name="Adam Wielogórski" userId="99e151447988d5a8" providerId="LiveId" clId="{48D5C1A4-041B-4F01-A757-7B4E8BEDA442}" dt="2026-01-14T11:36:59.794" v="2599" actId="26606"/>
          <ac:spMkLst>
            <pc:docMk/>
            <pc:sldMk cId="1102624797" sldId="302"/>
            <ac:spMk id="19" creationId="{A8384FB5-9ADC-4DDC-881B-597D56F5B15D}"/>
          </ac:spMkLst>
        </pc:spChg>
        <pc:spChg chg="add">
          <ac:chgData name="Adam Wielogórski" userId="99e151447988d5a8" providerId="LiveId" clId="{48D5C1A4-041B-4F01-A757-7B4E8BEDA442}" dt="2026-01-14T11:36:59.794" v="2599" actId="26606"/>
          <ac:spMkLst>
            <pc:docMk/>
            <pc:sldMk cId="1102624797" sldId="302"/>
            <ac:spMk id="21" creationId="{1199E1B1-A8C0-4FE8-A5A8-1CB41D69F857}"/>
          </ac:spMkLst>
        </pc:spChg>
        <pc:spChg chg="add">
          <ac:chgData name="Adam Wielogórski" userId="99e151447988d5a8" providerId="LiveId" clId="{48D5C1A4-041B-4F01-A757-7B4E8BEDA442}" dt="2026-01-14T11:36:59.794" v="2599" actId="26606"/>
          <ac:spMkLst>
            <pc:docMk/>
            <pc:sldMk cId="1102624797" sldId="302"/>
            <ac:spMk id="23" creationId="{84A8DE83-DE75-4B41-9DB4-A7EC0B0DEC0B}"/>
          </ac:spMkLst>
        </pc:spChg>
        <pc:spChg chg="add">
          <ac:chgData name="Adam Wielogórski" userId="99e151447988d5a8" providerId="LiveId" clId="{48D5C1A4-041B-4F01-A757-7B4E8BEDA442}" dt="2026-01-14T11:36:59.794" v="2599" actId="26606"/>
          <ac:spMkLst>
            <pc:docMk/>
            <pc:sldMk cId="1102624797" sldId="302"/>
            <ac:spMk id="25" creationId="{A7009A0A-BEF5-4EAC-AF15-E4F9F002E239}"/>
          </ac:spMkLst>
        </pc:spChg>
        <pc:picChg chg="add mod">
          <ac:chgData name="Adam Wielogórski" userId="99e151447988d5a8" providerId="LiveId" clId="{48D5C1A4-041B-4F01-A757-7B4E8BEDA442}" dt="2026-01-14T11:36:59.794" v="2599" actId="26606"/>
          <ac:picMkLst>
            <pc:docMk/>
            <pc:sldMk cId="1102624797" sldId="302"/>
            <ac:picMk id="5" creationId="{9AF321E2-6B6D-0E06-1294-3FAABB225C3A}"/>
          </ac:picMkLst>
        </pc:picChg>
      </pc:sldChg>
      <pc:sldChg chg="addSp delSp modSp add mod ord setBg">
        <pc:chgData name="Adam Wielogórski" userId="99e151447988d5a8" providerId="LiveId" clId="{48D5C1A4-041B-4F01-A757-7B4E8BEDA442}" dt="2026-01-14T11:37:52.884" v="2600" actId="26606"/>
        <pc:sldMkLst>
          <pc:docMk/>
          <pc:sldMk cId="3935572744" sldId="303"/>
        </pc:sldMkLst>
        <pc:spChg chg="mod">
          <ac:chgData name="Adam Wielogórski" userId="99e151447988d5a8" providerId="LiveId" clId="{48D5C1A4-041B-4F01-A757-7B4E8BEDA442}" dt="2026-01-14T11:37:52.884" v="2600" actId="26606"/>
          <ac:spMkLst>
            <pc:docMk/>
            <pc:sldMk cId="3935572744" sldId="303"/>
            <ac:spMk id="2" creationId="{B6F9926F-4681-0B5F-1516-22486B85C993}"/>
          </ac:spMkLst>
        </pc:spChg>
        <pc:spChg chg="add">
          <ac:chgData name="Adam Wielogórski" userId="99e151447988d5a8" providerId="LiveId" clId="{48D5C1A4-041B-4F01-A757-7B4E8BEDA442}" dt="2026-01-14T11:37:52.884" v="2600" actId="26606"/>
          <ac:spMkLst>
            <pc:docMk/>
            <pc:sldMk cId="3935572744" sldId="303"/>
            <ac:spMk id="12" creationId="{A8384FB5-9ADC-4DDC-881B-597D56F5B15D}"/>
          </ac:spMkLst>
        </pc:spChg>
        <pc:spChg chg="add">
          <ac:chgData name="Adam Wielogórski" userId="99e151447988d5a8" providerId="LiveId" clId="{48D5C1A4-041B-4F01-A757-7B4E8BEDA442}" dt="2026-01-14T11:37:52.884" v="2600" actId="26606"/>
          <ac:spMkLst>
            <pc:docMk/>
            <pc:sldMk cId="3935572744" sldId="303"/>
            <ac:spMk id="14" creationId="{1199E1B1-A8C0-4FE8-A5A8-1CB41D69F857}"/>
          </ac:spMkLst>
        </pc:spChg>
        <pc:spChg chg="add">
          <ac:chgData name="Adam Wielogórski" userId="99e151447988d5a8" providerId="LiveId" clId="{48D5C1A4-041B-4F01-A757-7B4E8BEDA442}" dt="2026-01-14T11:37:52.884" v="2600" actId="26606"/>
          <ac:spMkLst>
            <pc:docMk/>
            <pc:sldMk cId="3935572744" sldId="303"/>
            <ac:spMk id="16" creationId="{84A8DE83-DE75-4B41-9DB4-A7EC0B0DEC0B}"/>
          </ac:spMkLst>
        </pc:spChg>
        <pc:spChg chg="add">
          <ac:chgData name="Adam Wielogórski" userId="99e151447988d5a8" providerId="LiveId" clId="{48D5C1A4-041B-4F01-A757-7B4E8BEDA442}" dt="2026-01-14T11:37:52.884" v="2600" actId="26606"/>
          <ac:spMkLst>
            <pc:docMk/>
            <pc:sldMk cId="3935572744" sldId="303"/>
            <ac:spMk id="18" creationId="{A7009A0A-BEF5-4EAC-AF15-E4F9F002E239}"/>
          </ac:spMkLst>
        </pc:spChg>
        <pc:picChg chg="add mod">
          <ac:chgData name="Adam Wielogórski" userId="99e151447988d5a8" providerId="LiveId" clId="{48D5C1A4-041B-4F01-A757-7B4E8BEDA442}" dt="2026-01-14T11:37:52.884" v="2600" actId="26606"/>
          <ac:picMkLst>
            <pc:docMk/>
            <pc:sldMk cId="3935572744" sldId="303"/>
            <ac:picMk id="7" creationId="{430F36CC-0F38-B6EB-891D-7777164311C8}"/>
          </ac:picMkLst>
        </pc:picChg>
      </pc:sldChg>
      <pc:sldChg chg="addSp delSp modSp new mod setBg">
        <pc:chgData name="Adam Wielogórski" userId="99e151447988d5a8" providerId="LiveId" clId="{48D5C1A4-041B-4F01-A757-7B4E8BEDA442}" dt="2026-01-18T19:51:58.700" v="5896" actId="20577"/>
        <pc:sldMkLst>
          <pc:docMk/>
          <pc:sldMk cId="2880220445" sldId="304"/>
        </pc:sldMkLst>
        <pc:spChg chg="mod">
          <ac:chgData name="Adam Wielogórski" userId="99e151447988d5a8" providerId="LiveId" clId="{48D5C1A4-041B-4F01-A757-7B4E8BEDA442}" dt="2026-01-14T11:35:01.769" v="2592" actId="26606"/>
          <ac:spMkLst>
            <pc:docMk/>
            <pc:sldMk cId="2880220445" sldId="304"/>
            <ac:spMk id="2" creationId="{35C2D924-01E7-59EE-B93C-611854F4A885}"/>
          </ac:spMkLst>
        </pc:spChg>
        <pc:spChg chg="add">
          <ac:chgData name="Adam Wielogórski" userId="99e151447988d5a8" providerId="LiveId" clId="{48D5C1A4-041B-4F01-A757-7B4E8BEDA442}" dt="2026-01-14T11:35:01.769" v="2592" actId="26606"/>
          <ac:spMkLst>
            <pc:docMk/>
            <pc:sldMk cId="2880220445" sldId="304"/>
            <ac:spMk id="18" creationId="{7301F447-EEF7-48F5-AF73-7566EE7F64AD}"/>
          </ac:spMkLst>
        </pc:spChg>
        <pc:spChg chg="add">
          <ac:chgData name="Adam Wielogórski" userId="99e151447988d5a8" providerId="LiveId" clId="{48D5C1A4-041B-4F01-A757-7B4E8BEDA442}" dt="2026-01-14T11:35:01.769" v="2592" actId="26606"/>
          <ac:spMkLst>
            <pc:docMk/>
            <pc:sldMk cId="2880220445" sldId="304"/>
            <ac:spMk id="20" creationId="{F7117410-A2A4-4085-9ADC-46744551DBDE}"/>
          </ac:spMkLst>
        </pc:spChg>
        <pc:spChg chg="add">
          <ac:chgData name="Adam Wielogórski" userId="99e151447988d5a8" providerId="LiveId" clId="{48D5C1A4-041B-4F01-A757-7B4E8BEDA442}" dt="2026-01-14T11:35:01.769" v="2592" actId="26606"/>
          <ac:spMkLst>
            <pc:docMk/>
            <pc:sldMk cId="2880220445" sldId="304"/>
            <ac:spMk id="22" creationId="{99F74EB5-E547-4FB4-95F5-BCC788F3C4A0}"/>
          </ac:spMkLst>
        </pc:spChg>
        <pc:graphicFrameChg chg="add mod modGraphic">
          <ac:chgData name="Adam Wielogórski" userId="99e151447988d5a8" providerId="LiveId" clId="{48D5C1A4-041B-4F01-A757-7B4E8BEDA442}" dt="2026-01-18T19:51:58.700" v="5896" actId="20577"/>
          <ac:graphicFrameMkLst>
            <pc:docMk/>
            <pc:sldMk cId="2880220445" sldId="304"/>
            <ac:graphicFrameMk id="5" creationId="{491D00AA-8A14-E7A6-FEDD-DBB7ECDB3AD1}"/>
          </ac:graphicFrameMkLst>
        </pc:graphicFrameChg>
      </pc:sldChg>
      <pc:sldChg chg="addSp modSp new mod setBg">
        <pc:chgData name="Adam Wielogórski" userId="99e151447988d5a8" providerId="LiveId" clId="{48D5C1A4-041B-4F01-A757-7B4E8BEDA442}" dt="2026-01-18T18:00:10.321" v="5865" actId="20577"/>
        <pc:sldMkLst>
          <pc:docMk/>
          <pc:sldMk cId="118900043" sldId="305"/>
        </pc:sldMkLst>
        <pc:spChg chg="mod">
          <ac:chgData name="Adam Wielogórski" userId="99e151447988d5a8" providerId="LiveId" clId="{48D5C1A4-041B-4F01-A757-7B4E8BEDA442}" dt="2026-01-18T18:00:10.321" v="5865" actId="20577"/>
          <ac:spMkLst>
            <pc:docMk/>
            <pc:sldMk cId="118900043" sldId="305"/>
            <ac:spMk id="2" creationId="{A7C75970-27B7-2D13-AE22-403F4AD030EF}"/>
          </ac:spMkLst>
        </pc:spChg>
        <pc:spChg chg="mod">
          <ac:chgData name="Adam Wielogórski" userId="99e151447988d5a8" providerId="LiveId" clId="{48D5C1A4-041B-4F01-A757-7B4E8BEDA442}" dt="2026-01-13T17:38:33.149" v="936" actId="1076"/>
          <ac:spMkLst>
            <pc:docMk/>
            <pc:sldMk cId="118900043" sldId="305"/>
            <ac:spMk id="3" creationId="{4E47652D-E21F-C117-1244-EDFFC71E5F11}"/>
          </ac:spMkLst>
        </pc:spChg>
        <pc:spChg chg="add">
          <ac:chgData name="Adam Wielogórski" userId="99e151447988d5a8" providerId="LiveId" clId="{48D5C1A4-041B-4F01-A757-7B4E8BEDA442}" dt="2026-01-13T17:37:00.358" v="930" actId="26606"/>
          <ac:spMkLst>
            <pc:docMk/>
            <pc:sldMk cId="118900043" sldId="305"/>
            <ac:spMk id="8" creationId="{DDC95FA9-076A-421D-93A3-9C29819EBFC6}"/>
          </ac:spMkLst>
        </pc:spChg>
        <pc:spChg chg="add">
          <ac:chgData name="Adam Wielogórski" userId="99e151447988d5a8" providerId="LiveId" clId="{48D5C1A4-041B-4F01-A757-7B4E8BEDA442}" dt="2026-01-13T17:37:00.358" v="930" actId="26606"/>
          <ac:spMkLst>
            <pc:docMk/>
            <pc:sldMk cId="118900043" sldId="305"/>
            <ac:spMk id="10" creationId="{0A6C8D94-3813-4D93-A6A7-A97EFFBCF3D1}"/>
          </ac:spMkLst>
        </pc:spChg>
        <pc:spChg chg="add">
          <ac:chgData name="Adam Wielogórski" userId="99e151447988d5a8" providerId="LiveId" clId="{48D5C1A4-041B-4F01-A757-7B4E8BEDA442}" dt="2026-01-13T17:37:00.358" v="930" actId="26606"/>
          <ac:spMkLst>
            <pc:docMk/>
            <pc:sldMk cId="118900043" sldId="305"/>
            <ac:spMk id="20" creationId="{AA00467E-A507-4BEF-AAB5-2B35F13FAD33}"/>
          </ac:spMkLst>
        </pc:spChg>
        <pc:spChg chg="add">
          <ac:chgData name="Adam Wielogórski" userId="99e151447988d5a8" providerId="LiveId" clId="{48D5C1A4-041B-4F01-A757-7B4E8BEDA442}" dt="2026-01-13T17:37:00.358" v="930" actId="26606"/>
          <ac:spMkLst>
            <pc:docMk/>
            <pc:sldMk cId="118900043" sldId="305"/>
            <ac:spMk id="28" creationId="{05E35C12-B6B4-4F57-950C-6EB3CD8F484E}"/>
          </ac:spMkLst>
        </pc:spChg>
        <pc:grpChg chg="add">
          <ac:chgData name="Adam Wielogórski" userId="99e151447988d5a8" providerId="LiveId" clId="{48D5C1A4-041B-4F01-A757-7B4E8BEDA442}" dt="2026-01-13T17:37:00.358" v="930" actId="26606"/>
          <ac:grpSpMkLst>
            <pc:docMk/>
            <pc:sldMk cId="118900043" sldId="305"/>
            <ac:grpSpMk id="12" creationId="{3794673D-8563-4993-8E86-6D89D6E97EA8}"/>
          </ac:grpSpMkLst>
        </pc:grpChg>
        <pc:grpChg chg="add">
          <ac:chgData name="Adam Wielogórski" userId="99e151447988d5a8" providerId="LiveId" clId="{48D5C1A4-041B-4F01-A757-7B4E8BEDA442}" dt="2026-01-13T17:37:00.358" v="930" actId="26606"/>
          <ac:grpSpMkLst>
            <pc:docMk/>
            <pc:sldMk cId="118900043" sldId="305"/>
            <ac:grpSpMk id="22" creationId="{34BCCBFD-2A87-46DC-A665-6039BF72DB61}"/>
          </ac:grpSpMkLst>
        </pc:grpChg>
        <pc:grpChg chg="add">
          <ac:chgData name="Adam Wielogórski" userId="99e151447988d5a8" providerId="LiveId" clId="{48D5C1A4-041B-4F01-A757-7B4E8BEDA442}" dt="2026-01-13T17:37:00.358" v="930" actId="26606"/>
          <ac:grpSpMkLst>
            <pc:docMk/>
            <pc:sldMk cId="118900043" sldId="305"/>
            <ac:grpSpMk id="30" creationId="{2B14810E-84F3-4F8A-AF58-F452B9815125}"/>
          </ac:grpSpMkLst>
        </pc:grpChg>
      </pc:sldChg>
      <pc:sldChg chg="addSp delSp modSp new mod setBg">
        <pc:chgData name="Adam Wielogórski" userId="99e151447988d5a8" providerId="LiveId" clId="{48D5C1A4-041B-4F01-A757-7B4E8BEDA442}" dt="2026-01-16T08:08:08.078" v="5303" actId="1076"/>
        <pc:sldMkLst>
          <pc:docMk/>
          <pc:sldMk cId="2312625497" sldId="306"/>
        </pc:sldMkLst>
        <pc:spChg chg="mod">
          <ac:chgData name="Adam Wielogórski" userId="99e151447988d5a8" providerId="LiveId" clId="{48D5C1A4-041B-4F01-A757-7B4E8BEDA442}" dt="2026-01-14T11:21:59.294" v="2248" actId="26606"/>
          <ac:spMkLst>
            <pc:docMk/>
            <pc:sldMk cId="2312625497" sldId="306"/>
            <ac:spMk id="2" creationId="{E09B6F35-8E39-0F04-12A7-A17DA86A4B64}"/>
          </ac:spMkLst>
        </pc:spChg>
        <pc:spChg chg="add del mod">
          <ac:chgData name="Adam Wielogórski" userId="99e151447988d5a8" providerId="LiveId" clId="{48D5C1A4-041B-4F01-A757-7B4E8BEDA442}" dt="2026-01-16T08:08:08.078" v="5303" actId="1076"/>
          <ac:spMkLst>
            <pc:docMk/>
            <pc:sldMk cId="2312625497" sldId="306"/>
            <ac:spMk id="3" creationId="{FB9CF446-4ACF-C404-31F3-E27D041FE9E6}"/>
          </ac:spMkLst>
        </pc:spChg>
        <pc:spChg chg="add del">
          <ac:chgData name="Adam Wielogórski" userId="99e151447988d5a8" providerId="LiveId" clId="{48D5C1A4-041B-4F01-A757-7B4E8BEDA442}" dt="2026-01-14T11:21:59.294" v="2248" actId="26606"/>
          <ac:spMkLst>
            <pc:docMk/>
            <pc:sldMk cId="2312625497" sldId="306"/>
            <ac:spMk id="28" creationId="{55F7ABCA-A68A-47DD-B732-76FF34C6FB7D}"/>
          </ac:spMkLst>
        </pc:spChg>
        <pc:picChg chg="add mod">
          <ac:chgData name="Adam Wielogórski" userId="99e151447988d5a8" providerId="LiveId" clId="{48D5C1A4-041B-4F01-A757-7B4E8BEDA442}" dt="2026-01-14T11:21:59.294" v="2248" actId="26606"/>
          <ac:picMkLst>
            <pc:docMk/>
            <pc:sldMk cId="2312625497" sldId="306"/>
            <ac:picMk id="29" creationId="{28807643-82BA-01AB-51D7-E837D0CCFA11}"/>
          </ac:picMkLst>
        </pc:picChg>
      </pc:sldChg>
      <pc:sldChg chg="addSp delSp modSp new mod setBg">
        <pc:chgData name="Adam Wielogórski" userId="99e151447988d5a8" providerId="LiveId" clId="{48D5C1A4-041B-4F01-A757-7B4E8BEDA442}" dt="2026-01-19T19:49:04.660" v="7317" actId="20577"/>
        <pc:sldMkLst>
          <pc:docMk/>
          <pc:sldMk cId="341564052" sldId="307"/>
        </pc:sldMkLst>
        <pc:spChg chg="mod">
          <ac:chgData name="Adam Wielogórski" userId="99e151447988d5a8" providerId="LiveId" clId="{48D5C1A4-041B-4F01-A757-7B4E8BEDA442}" dt="2026-01-19T19:49:04.660" v="7317" actId="20577"/>
          <ac:spMkLst>
            <pc:docMk/>
            <pc:sldMk cId="341564052" sldId="307"/>
            <ac:spMk id="2" creationId="{B6A8EE4D-694E-A743-21D3-65084BA17240}"/>
          </ac:spMkLst>
        </pc:spChg>
        <pc:spChg chg="add">
          <ac:chgData name="Adam Wielogórski" userId="99e151447988d5a8" providerId="LiveId" clId="{48D5C1A4-041B-4F01-A757-7B4E8BEDA442}" dt="2026-01-14T11:42:48.800" v="3134" actId="26606"/>
          <ac:spMkLst>
            <pc:docMk/>
            <pc:sldMk cId="341564052" sldId="307"/>
            <ac:spMk id="9" creationId="{BACC6370-2D7E-4714-9D71-7542949D7D5D}"/>
          </ac:spMkLst>
        </pc:spChg>
        <pc:spChg chg="add">
          <ac:chgData name="Adam Wielogórski" userId="99e151447988d5a8" providerId="LiveId" clId="{48D5C1A4-041B-4F01-A757-7B4E8BEDA442}" dt="2026-01-14T11:42:48.800" v="3134" actId="26606"/>
          <ac:spMkLst>
            <pc:docMk/>
            <pc:sldMk cId="341564052" sldId="307"/>
            <ac:spMk id="11" creationId="{F68B3F68-107C-434F-AA38-110D5EA91B85}"/>
          </ac:spMkLst>
        </pc:spChg>
        <pc:spChg chg="add">
          <ac:chgData name="Adam Wielogórski" userId="99e151447988d5a8" providerId="LiveId" clId="{48D5C1A4-041B-4F01-A757-7B4E8BEDA442}" dt="2026-01-14T11:42:48.800" v="3134" actId="26606"/>
          <ac:spMkLst>
            <pc:docMk/>
            <pc:sldMk cId="341564052" sldId="307"/>
            <ac:spMk id="13" creationId="{AAD0DBB9-1A4B-4391-81D4-CB19F9AB918A}"/>
          </ac:spMkLst>
        </pc:spChg>
        <pc:spChg chg="add">
          <ac:chgData name="Adam Wielogórski" userId="99e151447988d5a8" providerId="LiveId" clId="{48D5C1A4-041B-4F01-A757-7B4E8BEDA442}" dt="2026-01-14T11:42:48.800" v="3134" actId="26606"/>
          <ac:spMkLst>
            <pc:docMk/>
            <pc:sldMk cId="341564052" sldId="307"/>
            <ac:spMk id="15" creationId="{063BBA22-50EA-4C4D-BE05-F1CE4E63AA56}"/>
          </ac:spMkLst>
        </pc:spChg>
        <pc:graphicFrameChg chg="add modGraphic">
          <ac:chgData name="Adam Wielogórski" userId="99e151447988d5a8" providerId="LiveId" clId="{48D5C1A4-041B-4F01-A757-7B4E8BEDA442}" dt="2026-01-19T19:43:23.776" v="7212" actId="20577"/>
          <ac:graphicFrameMkLst>
            <pc:docMk/>
            <pc:sldMk cId="341564052" sldId="307"/>
            <ac:graphicFrameMk id="5" creationId="{ED712E9F-EF45-75E0-9F54-AE6A73EBE4D1}"/>
          </ac:graphicFrameMkLst>
        </pc:graphicFrameChg>
      </pc:sldChg>
      <pc:sldChg chg="addSp delSp modSp new mod setBg">
        <pc:chgData name="Adam Wielogórski" userId="99e151447988d5a8" providerId="LiveId" clId="{48D5C1A4-041B-4F01-A757-7B4E8BEDA442}" dt="2026-01-19T09:20:20.417" v="6324" actId="313"/>
        <pc:sldMkLst>
          <pc:docMk/>
          <pc:sldMk cId="67037041" sldId="308"/>
        </pc:sldMkLst>
        <pc:spChg chg="add mod ord">
          <ac:chgData name="Adam Wielogórski" userId="99e151447988d5a8" providerId="LiveId" clId="{48D5C1A4-041B-4F01-A757-7B4E8BEDA442}" dt="2026-01-19T09:20:20.417" v="6324" actId="313"/>
          <ac:spMkLst>
            <pc:docMk/>
            <pc:sldMk cId="67037041" sldId="308"/>
            <ac:spMk id="3" creationId="{890B27D6-C076-4979-B35F-8D3FB5A3BB39}"/>
          </ac:spMkLst>
        </pc:spChg>
        <pc:spChg chg="add del mod">
          <ac:chgData name="Adam Wielogórski" userId="99e151447988d5a8" providerId="LiveId" clId="{48D5C1A4-041B-4F01-A757-7B4E8BEDA442}" dt="2026-01-19T09:14:39.990" v="6235" actId="26606"/>
          <ac:spMkLst>
            <pc:docMk/>
            <pc:sldMk cId="67037041" sldId="308"/>
            <ac:spMk id="5" creationId="{9C7AE06A-FA5A-72AD-8FCE-71776AD3D21A}"/>
          </ac:spMkLst>
        </pc:spChg>
        <pc:spChg chg="add mod">
          <ac:chgData name="Adam Wielogórski" userId="99e151447988d5a8" providerId="LiveId" clId="{48D5C1A4-041B-4F01-A757-7B4E8BEDA442}" dt="2026-01-19T09:19:04.571" v="6311" actId="26606"/>
          <ac:spMkLst>
            <pc:docMk/>
            <pc:sldMk cId="67037041" sldId="308"/>
            <ac:spMk id="7" creationId="{BA1C93DB-3E3D-8B0B-8198-8755DEFC8E23}"/>
          </ac:spMkLst>
        </pc:spChg>
        <pc:spChg chg="add del mod">
          <ac:chgData name="Adam Wielogórski" userId="99e151447988d5a8" providerId="LiveId" clId="{48D5C1A4-041B-4F01-A757-7B4E8BEDA442}" dt="2026-01-19T09:18:52.770" v="6310" actId="478"/>
          <ac:spMkLst>
            <pc:docMk/>
            <pc:sldMk cId="67037041" sldId="308"/>
            <ac:spMk id="8" creationId="{0F3E98E7-4754-5A7C-449B-F305FDE5D636}"/>
          </ac:spMkLst>
        </pc:spChg>
        <pc:spChg chg="add mod">
          <ac:chgData name="Adam Wielogórski" userId="99e151447988d5a8" providerId="LiveId" clId="{48D5C1A4-041B-4F01-A757-7B4E8BEDA442}" dt="2026-01-19T09:19:26.600" v="6313" actId="1076"/>
          <ac:spMkLst>
            <pc:docMk/>
            <pc:sldMk cId="67037041" sldId="308"/>
            <ac:spMk id="9" creationId="{14472736-3D45-FECC-6080-79BEEE65608D}"/>
          </ac:spMkLst>
        </pc:spChg>
        <pc:spChg chg="add del">
          <ac:chgData name="Adam Wielogórski" userId="99e151447988d5a8" providerId="LiveId" clId="{48D5C1A4-041B-4F01-A757-7B4E8BEDA442}" dt="2026-01-19T09:14:39.990" v="6235" actId="26606"/>
          <ac:spMkLst>
            <pc:docMk/>
            <pc:sldMk cId="67037041" sldId="308"/>
            <ac:spMk id="1037" creationId="{DBC6133C-0615-4CE4-9132-37E609A9BDFA}"/>
          </ac:spMkLst>
        </pc:spChg>
        <pc:spChg chg="add del">
          <ac:chgData name="Adam Wielogórski" userId="99e151447988d5a8" providerId="LiveId" clId="{48D5C1A4-041B-4F01-A757-7B4E8BEDA442}" dt="2026-01-19T09:14:39.990" v="6235" actId="26606"/>
          <ac:spMkLst>
            <pc:docMk/>
            <pc:sldMk cId="67037041" sldId="308"/>
            <ac:spMk id="1038" creationId="{169CC832-2974-4E8D-90ED-3E2941BA7336}"/>
          </ac:spMkLst>
        </pc:spChg>
        <pc:spChg chg="add del">
          <ac:chgData name="Adam Wielogórski" userId="99e151447988d5a8" providerId="LiveId" clId="{48D5C1A4-041B-4F01-A757-7B4E8BEDA442}" dt="2026-01-19T09:14:39.990" v="6235" actId="26606"/>
          <ac:spMkLst>
            <pc:docMk/>
            <pc:sldMk cId="67037041" sldId="308"/>
            <ac:spMk id="1039" creationId="{55222F96-971A-4F90-B841-6BAB416C7AC1}"/>
          </ac:spMkLst>
        </pc:spChg>
        <pc:spChg chg="add del">
          <ac:chgData name="Adam Wielogórski" userId="99e151447988d5a8" providerId="LiveId" clId="{48D5C1A4-041B-4F01-A757-7B4E8BEDA442}" dt="2026-01-19T09:14:39.990" v="6235" actId="26606"/>
          <ac:spMkLst>
            <pc:docMk/>
            <pc:sldMk cId="67037041" sldId="308"/>
            <ac:spMk id="1041" creationId="{08980754-6F4B-43C9-B9BE-127B6BED6586}"/>
          </ac:spMkLst>
        </pc:spChg>
        <pc:spChg chg="add del">
          <ac:chgData name="Adam Wielogórski" userId="99e151447988d5a8" providerId="LiveId" clId="{48D5C1A4-041B-4F01-A757-7B4E8BEDA442}" dt="2026-01-19T09:14:39.990" v="6235" actId="26606"/>
          <ac:spMkLst>
            <pc:docMk/>
            <pc:sldMk cId="67037041" sldId="308"/>
            <ac:spMk id="1045" creationId="{2C1BBA94-3F40-40AA-8BB9-E69E25E537C1}"/>
          </ac:spMkLst>
        </pc:spChg>
        <pc:spChg chg="add del">
          <ac:chgData name="Adam Wielogórski" userId="99e151447988d5a8" providerId="LiveId" clId="{48D5C1A4-041B-4F01-A757-7B4E8BEDA442}" dt="2026-01-19T09:19:04.571" v="6311" actId="26606"/>
          <ac:spMkLst>
            <pc:docMk/>
            <pc:sldMk cId="67037041" sldId="308"/>
            <ac:spMk id="1050" creationId="{058A14AF-9FB5-4CC7-BA35-E8E85D3EDF0E}"/>
          </ac:spMkLst>
        </pc:spChg>
        <pc:spChg chg="add del">
          <ac:chgData name="Adam Wielogórski" userId="99e151447988d5a8" providerId="LiveId" clId="{48D5C1A4-041B-4F01-A757-7B4E8BEDA442}" dt="2026-01-19T09:19:04.571" v="6311" actId="26606"/>
          <ac:spMkLst>
            <pc:docMk/>
            <pc:sldMk cId="67037041" sldId="308"/>
            <ac:spMk id="1052" creationId="{3A9A4357-BD1D-4622-A4FE-766E6AB8DE84}"/>
          </ac:spMkLst>
        </pc:spChg>
        <pc:spChg chg="add del">
          <ac:chgData name="Adam Wielogórski" userId="99e151447988d5a8" providerId="LiveId" clId="{48D5C1A4-041B-4F01-A757-7B4E8BEDA442}" dt="2026-01-19T09:19:04.571" v="6311" actId="26606"/>
          <ac:spMkLst>
            <pc:docMk/>
            <pc:sldMk cId="67037041" sldId="308"/>
            <ac:spMk id="1054" creationId="{E659831F-0D9A-4C63-9EBB-8435B85A440F}"/>
          </ac:spMkLst>
        </pc:spChg>
        <pc:spChg chg="add del">
          <ac:chgData name="Adam Wielogórski" userId="99e151447988d5a8" providerId="LiveId" clId="{48D5C1A4-041B-4F01-A757-7B4E8BEDA442}" dt="2026-01-19T09:19:04.571" v="6311" actId="26606"/>
          <ac:spMkLst>
            <pc:docMk/>
            <pc:sldMk cId="67037041" sldId="308"/>
            <ac:spMk id="1056" creationId="{E6995CE5-F890-4ABA-82A2-26507CE8D2A3}"/>
          </ac:spMkLst>
        </pc:spChg>
        <pc:spChg chg="add">
          <ac:chgData name="Adam Wielogórski" userId="99e151447988d5a8" providerId="LiveId" clId="{48D5C1A4-041B-4F01-A757-7B4E8BEDA442}" dt="2026-01-19T09:19:04.571" v="6311" actId="26606"/>
          <ac:spMkLst>
            <pc:docMk/>
            <pc:sldMk cId="67037041" sldId="308"/>
            <ac:spMk id="1061" creationId="{2EB492CD-616E-47F8-933B-5E2D952A0593}"/>
          </ac:spMkLst>
        </pc:spChg>
        <pc:spChg chg="add">
          <ac:chgData name="Adam Wielogórski" userId="99e151447988d5a8" providerId="LiveId" clId="{48D5C1A4-041B-4F01-A757-7B4E8BEDA442}" dt="2026-01-19T09:19:04.571" v="6311" actId="26606"/>
          <ac:spMkLst>
            <pc:docMk/>
            <pc:sldMk cId="67037041" sldId="308"/>
            <ac:spMk id="1063" creationId="{59383CF9-23B5-4335-9B21-1791C4CF1C75}"/>
          </ac:spMkLst>
        </pc:spChg>
        <pc:spChg chg="add">
          <ac:chgData name="Adam Wielogórski" userId="99e151447988d5a8" providerId="LiveId" clId="{48D5C1A4-041B-4F01-A757-7B4E8BEDA442}" dt="2026-01-19T09:19:04.571" v="6311" actId="26606"/>
          <ac:spMkLst>
            <pc:docMk/>
            <pc:sldMk cId="67037041" sldId="308"/>
            <ac:spMk id="1065" creationId="{0007FE00-9498-4706-B255-6437B0252C02}"/>
          </ac:spMkLst>
        </pc:spChg>
        <pc:picChg chg="add mod">
          <ac:chgData name="Adam Wielogórski" userId="99e151447988d5a8" providerId="LiveId" clId="{48D5C1A4-041B-4F01-A757-7B4E8BEDA442}" dt="2026-01-19T09:19:04.571" v="6311" actId="26606"/>
          <ac:picMkLst>
            <pc:docMk/>
            <pc:sldMk cId="67037041" sldId="308"/>
            <ac:picMk id="6" creationId="{98026599-9438-8D7C-6DA2-D3B0B411D7FB}"/>
          </ac:picMkLst>
        </pc:picChg>
        <pc:picChg chg="add del mod ord">
          <ac:chgData name="Adam Wielogórski" userId="99e151447988d5a8" providerId="LiveId" clId="{48D5C1A4-041B-4F01-A757-7B4E8BEDA442}" dt="2026-01-19T09:14:09.230" v="6230" actId="478"/>
          <ac:picMkLst>
            <pc:docMk/>
            <pc:sldMk cId="67037041" sldId="308"/>
            <ac:picMk id="1026" creationId="{4DA7115B-C4FA-9EC4-9217-CC481BE576B6}"/>
          </ac:picMkLst>
        </pc:picChg>
      </pc:sldChg>
      <pc:sldChg chg="addSp delSp modSp new mod setBg">
        <pc:chgData name="Adam Wielogórski" userId="99e151447988d5a8" providerId="LiveId" clId="{48D5C1A4-041B-4F01-A757-7B4E8BEDA442}" dt="2026-01-19T09:23:48.211" v="6515" actId="113"/>
        <pc:sldMkLst>
          <pc:docMk/>
          <pc:sldMk cId="2756535737" sldId="309"/>
        </pc:sldMkLst>
        <pc:spChg chg="mod">
          <ac:chgData name="Adam Wielogórski" userId="99e151447988d5a8" providerId="LiveId" clId="{48D5C1A4-041B-4F01-A757-7B4E8BEDA442}" dt="2026-01-14T12:13:40.198" v="3496" actId="26606"/>
          <ac:spMkLst>
            <pc:docMk/>
            <pc:sldMk cId="2756535737" sldId="309"/>
            <ac:spMk id="2" creationId="{734002AB-22C1-C68D-D5CC-3E0C9F9D8B19}"/>
          </ac:spMkLst>
        </pc:spChg>
        <pc:spChg chg="mod">
          <ac:chgData name="Adam Wielogórski" userId="99e151447988d5a8" providerId="LiveId" clId="{48D5C1A4-041B-4F01-A757-7B4E8BEDA442}" dt="2026-01-19T09:23:48.211" v="6515" actId="113"/>
          <ac:spMkLst>
            <pc:docMk/>
            <pc:sldMk cId="2756535737" sldId="309"/>
            <ac:spMk id="3" creationId="{0CCD0CD7-28F2-EF08-93B0-8062EA5005BB}"/>
          </ac:spMkLst>
        </pc:spChg>
        <pc:spChg chg="add">
          <ac:chgData name="Adam Wielogórski" userId="99e151447988d5a8" providerId="LiveId" clId="{48D5C1A4-041B-4F01-A757-7B4E8BEDA442}" dt="2026-01-14T12:13:40.198" v="3496" actId="26606"/>
          <ac:spMkLst>
            <pc:docMk/>
            <pc:sldMk cId="2756535737" sldId="309"/>
            <ac:spMk id="14" creationId="{201CC55D-ED54-4C5C-95E6-10947BD1103B}"/>
          </ac:spMkLst>
        </pc:spChg>
        <pc:spChg chg="add">
          <ac:chgData name="Adam Wielogórski" userId="99e151447988d5a8" providerId="LiveId" clId="{48D5C1A4-041B-4F01-A757-7B4E8BEDA442}" dt="2026-01-14T12:13:40.198" v="3496" actId="26606"/>
          <ac:spMkLst>
            <pc:docMk/>
            <pc:sldMk cId="2756535737" sldId="309"/>
            <ac:spMk id="20" creationId="{3873B707-463F-40B0-8227-E8CC6C67EB25}"/>
          </ac:spMkLst>
        </pc:spChg>
        <pc:spChg chg="add">
          <ac:chgData name="Adam Wielogórski" userId="99e151447988d5a8" providerId="LiveId" clId="{48D5C1A4-041B-4F01-A757-7B4E8BEDA442}" dt="2026-01-14T12:13:40.198" v="3496" actId="26606"/>
          <ac:spMkLst>
            <pc:docMk/>
            <pc:sldMk cId="2756535737" sldId="309"/>
            <ac:spMk id="22" creationId="{C13237C8-E62C-4F0D-A318-BD6FB6C2D138}"/>
          </ac:spMkLst>
        </pc:spChg>
        <pc:spChg chg="add">
          <ac:chgData name="Adam Wielogórski" userId="99e151447988d5a8" providerId="LiveId" clId="{48D5C1A4-041B-4F01-A757-7B4E8BEDA442}" dt="2026-01-14T12:13:40.198" v="3496" actId="26606"/>
          <ac:spMkLst>
            <pc:docMk/>
            <pc:sldMk cId="2756535737" sldId="309"/>
            <ac:spMk id="24" creationId="{19C9EAEA-39D0-4B0E-A0EB-51E7B26740B1}"/>
          </ac:spMkLst>
        </pc:spChg>
        <pc:grpChg chg="add">
          <ac:chgData name="Adam Wielogórski" userId="99e151447988d5a8" providerId="LiveId" clId="{48D5C1A4-041B-4F01-A757-7B4E8BEDA442}" dt="2026-01-14T12:13:40.198" v="3496" actId="26606"/>
          <ac:grpSpMkLst>
            <pc:docMk/>
            <pc:sldMk cId="2756535737" sldId="309"/>
            <ac:grpSpMk id="16" creationId="{1DE889C7-FAD6-4397-98E2-05D503484459}"/>
          </ac:grpSpMkLst>
        </pc:grpChg>
        <pc:picChg chg="add mod">
          <ac:chgData name="Adam Wielogórski" userId="99e151447988d5a8" providerId="LiveId" clId="{48D5C1A4-041B-4F01-A757-7B4E8BEDA442}" dt="2026-01-14T12:13:40.198" v="3496" actId="26606"/>
          <ac:picMkLst>
            <pc:docMk/>
            <pc:sldMk cId="2756535737" sldId="309"/>
            <ac:picMk id="5" creationId="{29B7A1E3-319C-64F2-DB04-4F88661EDC9F}"/>
          </ac:picMkLst>
        </pc:picChg>
      </pc:sldChg>
      <pc:sldChg chg="addSp delSp modSp add mod setBg delDesignElem">
        <pc:chgData name="Adam Wielogórski" userId="99e151447988d5a8" providerId="LiveId" clId="{48D5C1A4-041B-4F01-A757-7B4E8BEDA442}" dt="2026-01-19T09:32:50.061" v="6772" actId="26606"/>
        <pc:sldMkLst>
          <pc:docMk/>
          <pc:sldMk cId="3263417415" sldId="312"/>
        </pc:sldMkLst>
        <pc:spChg chg="del mod ord">
          <ac:chgData name="Adam Wielogórski" userId="99e151447988d5a8" providerId="LiveId" clId="{48D5C1A4-041B-4F01-A757-7B4E8BEDA442}" dt="2026-01-19T09:32:50.061" v="6772" actId="26606"/>
          <ac:spMkLst>
            <pc:docMk/>
            <pc:sldMk cId="3263417415" sldId="312"/>
            <ac:spMk id="5" creationId="{C6C67753-8E39-7C28-9C98-2B75119E7C56}"/>
          </ac:spMkLst>
        </pc:spChg>
        <pc:spChg chg="mod ord">
          <ac:chgData name="Adam Wielogórski" userId="99e151447988d5a8" providerId="LiveId" clId="{48D5C1A4-041B-4F01-A757-7B4E8BEDA442}" dt="2026-01-19T09:32:50.061" v="6772" actId="26606"/>
          <ac:spMkLst>
            <pc:docMk/>
            <pc:sldMk cId="3263417415" sldId="312"/>
            <ac:spMk id="7" creationId="{2DA0B71C-99CA-9EEA-836A-C128C8A99915}"/>
          </ac:spMkLst>
        </pc:spChg>
        <pc:spChg chg="add del">
          <ac:chgData name="Adam Wielogórski" userId="99e151447988d5a8" providerId="LiveId" clId="{48D5C1A4-041B-4F01-A757-7B4E8BEDA442}" dt="2026-01-19T09:32:50.061" v="6772" actId="26606"/>
          <ac:spMkLst>
            <pc:docMk/>
            <pc:sldMk cId="3263417415" sldId="312"/>
            <ac:spMk id="2059" creationId="{FE1EC756-41E9-4FD6-AD48-EF46A28137B7}"/>
          </ac:spMkLst>
        </pc:spChg>
        <pc:spChg chg="add del">
          <ac:chgData name="Adam Wielogórski" userId="99e151447988d5a8" providerId="LiveId" clId="{48D5C1A4-041B-4F01-A757-7B4E8BEDA442}" dt="2026-01-19T09:32:50.061" v="6772" actId="26606"/>
          <ac:spMkLst>
            <pc:docMk/>
            <pc:sldMk cId="3263417415" sldId="312"/>
            <ac:spMk id="2060" creationId="{E66F6371-9EA5-9354-29DC-1D07B921F79C}"/>
          </ac:spMkLst>
        </pc:spChg>
        <pc:spChg chg="add">
          <ac:chgData name="Adam Wielogórski" userId="99e151447988d5a8" providerId="LiveId" clId="{48D5C1A4-041B-4F01-A757-7B4E8BEDA442}" dt="2026-01-19T09:32:50.061" v="6772" actId="26606"/>
          <ac:spMkLst>
            <pc:docMk/>
            <pc:sldMk cId="3263417415" sldId="312"/>
            <ac:spMk id="2066" creationId="{BACC6370-2D7E-4714-9D71-7542949D7D5D}"/>
          </ac:spMkLst>
        </pc:spChg>
        <pc:spChg chg="add">
          <ac:chgData name="Adam Wielogórski" userId="99e151447988d5a8" providerId="LiveId" clId="{48D5C1A4-041B-4F01-A757-7B4E8BEDA442}" dt="2026-01-19T09:32:50.061" v="6772" actId="26606"/>
          <ac:spMkLst>
            <pc:docMk/>
            <pc:sldMk cId="3263417415" sldId="312"/>
            <ac:spMk id="2068" creationId="{F68B3F68-107C-434F-AA38-110D5EA91B85}"/>
          </ac:spMkLst>
        </pc:spChg>
        <pc:spChg chg="add">
          <ac:chgData name="Adam Wielogórski" userId="99e151447988d5a8" providerId="LiveId" clId="{48D5C1A4-041B-4F01-A757-7B4E8BEDA442}" dt="2026-01-19T09:32:50.061" v="6772" actId="26606"/>
          <ac:spMkLst>
            <pc:docMk/>
            <pc:sldMk cId="3263417415" sldId="312"/>
            <ac:spMk id="2070" creationId="{AAD0DBB9-1A4B-4391-81D4-CB19F9AB918A}"/>
          </ac:spMkLst>
        </pc:spChg>
        <pc:spChg chg="add">
          <ac:chgData name="Adam Wielogórski" userId="99e151447988d5a8" providerId="LiveId" clId="{48D5C1A4-041B-4F01-A757-7B4E8BEDA442}" dt="2026-01-19T09:32:50.061" v="6772" actId="26606"/>
          <ac:spMkLst>
            <pc:docMk/>
            <pc:sldMk cId="3263417415" sldId="312"/>
            <ac:spMk id="2072" creationId="{063BBA22-50EA-4C4D-BE05-F1CE4E63AA56}"/>
          </ac:spMkLst>
        </pc:spChg>
        <pc:graphicFrameChg chg="add">
          <ac:chgData name="Adam Wielogórski" userId="99e151447988d5a8" providerId="LiveId" clId="{48D5C1A4-041B-4F01-A757-7B4E8BEDA442}" dt="2026-01-19T09:32:50.061" v="6772" actId="26606"/>
          <ac:graphicFrameMkLst>
            <pc:docMk/>
            <pc:sldMk cId="3263417415" sldId="312"/>
            <ac:graphicFrameMk id="2062" creationId="{357EF562-1D90-0A71-B892-3663AFA47830}"/>
          </ac:graphicFrameMkLst>
        </pc:graphicFrameChg>
        <pc:picChg chg="add del mod">
          <ac:chgData name="Adam Wielogórski" userId="99e151447988d5a8" providerId="LiveId" clId="{48D5C1A4-041B-4F01-A757-7B4E8BEDA442}" dt="2026-01-19T09:30:56.783" v="6542" actId="478"/>
          <ac:picMkLst>
            <pc:docMk/>
            <pc:sldMk cId="3263417415" sldId="312"/>
            <ac:picMk id="2050" creationId="{0EFB27C6-3DC9-FF94-8544-C4CC041B1D16}"/>
          </ac:picMkLst>
        </pc:picChg>
      </pc:sldChg>
      <pc:sldChg chg="addSp delSp modSp add mod setBg delDesignElem">
        <pc:chgData name="Adam Wielogórski" userId="99e151447988d5a8" providerId="LiveId" clId="{48D5C1A4-041B-4F01-A757-7B4E8BEDA442}" dt="2026-01-19T09:36:26.947" v="6828" actId="20577"/>
        <pc:sldMkLst>
          <pc:docMk/>
          <pc:sldMk cId="1317471468" sldId="313"/>
        </pc:sldMkLst>
        <pc:spChg chg="mod">
          <ac:chgData name="Adam Wielogórski" userId="99e151447988d5a8" providerId="LiveId" clId="{48D5C1A4-041B-4F01-A757-7B4E8BEDA442}" dt="2026-01-19T09:36:26.947" v="6828" actId="20577"/>
          <ac:spMkLst>
            <pc:docMk/>
            <pc:sldMk cId="1317471468" sldId="313"/>
            <ac:spMk id="2" creationId="{14B2D75C-EDF5-6A34-C875-166815CEA2DF}"/>
          </ac:spMkLst>
        </pc:spChg>
        <pc:spChg chg="add del mod">
          <ac:chgData name="Adam Wielogórski" userId="99e151447988d5a8" providerId="LiveId" clId="{48D5C1A4-041B-4F01-A757-7B4E8BEDA442}" dt="2026-01-19T09:34:11.732" v="6779" actId="478"/>
          <ac:spMkLst>
            <pc:docMk/>
            <pc:sldMk cId="1317471468" sldId="313"/>
            <ac:spMk id="4" creationId="{0F280327-FE58-DD17-B6B8-CE5B71A04083}"/>
          </ac:spMkLst>
        </pc:spChg>
        <pc:spChg chg="add">
          <ac:chgData name="Adam Wielogórski" userId="99e151447988d5a8" providerId="LiveId" clId="{48D5C1A4-041B-4F01-A757-7B4E8BEDA442}" dt="2026-01-14T12:28:37.803" v="3809" actId="26606"/>
          <ac:spMkLst>
            <pc:docMk/>
            <pc:sldMk cId="1317471468" sldId="313"/>
            <ac:spMk id="29" creationId="{BACC6370-2D7E-4714-9D71-7542949D7D5D}"/>
          </ac:spMkLst>
        </pc:spChg>
        <pc:spChg chg="add">
          <ac:chgData name="Adam Wielogórski" userId="99e151447988d5a8" providerId="LiveId" clId="{48D5C1A4-041B-4F01-A757-7B4E8BEDA442}" dt="2026-01-14T12:28:37.803" v="3809" actId="26606"/>
          <ac:spMkLst>
            <pc:docMk/>
            <pc:sldMk cId="1317471468" sldId="313"/>
            <ac:spMk id="31" creationId="{256B2C21-A230-48C0-8DF1-C46611373C44}"/>
          </ac:spMkLst>
        </pc:spChg>
        <pc:spChg chg="add">
          <ac:chgData name="Adam Wielogórski" userId="99e151447988d5a8" providerId="LiveId" clId="{48D5C1A4-041B-4F01-A757-7B4E8BEDA442}" dt="2026-01-14T12:28:37.803" v="3809" actId="26606"/>
          <ac:spMkLst>
            <pc:docMk/>
            <pc:sldMk cId="1317471468" sldId="313"/>
            <ac:spMk id="33" creationId="{3847E18C-932D-4C95-AABA-FEC7C9499AD7}"/>
          </ac:spMkLst>
        </pc:spChg>
        <pc:graphicFrameChg chg="del mod modGraphic">
          <ac:chgData name="Adam Wielogórski" userId="99e151447988d5a8" providerId="LiveId" clId="{48D5C1A4-041B-4F01-A757-7B4E8BEDA442}" dt="2026-01-19T09:33:59.124" v="6775" actId="478"/>
          <ac:graphicFrameMkLst>
            <pc:docMk/>
            <pc:sldMk cId="1317471468" sldId="313"/>
            <ac:graphicFrameMk id="25" creationId="{248D03A0-E1C3-9622-C290-1F2B04D757B4}"/>
          </ac:graphicFrameMkLst>
        </pc:graphicFrameChg>
        <pc:picChg chg="add mod">
          <ac:chgData name="Adam Wielogórski" userId="99e151447988d5a8" providerId="LiveId" clId="{48D5C1A4-041B-4F01-A757-7B4E8BEDA442}" dt="2026-01-19T09:34:58.054" v="6819" actId="1076"/>
          <ac:picMkLst>
            <pc:docMk/>
            <pc:sldMk cId="1317471468" sldId="313"/>
            <ac:picMk id="6" creationId="{088A63CA-8AF9-AB24-80AC-514B0E1003BE}"/>
          </ac:picMkLst>
        </pc:picChg>
      </pc:sldChg>
      <pc:sldChg chg="addSp delSp modSp add mod setBg delDesignElem">
        <pc:chgData name="Adam Wielogórski" userId="99e151447988d5a8" providerId="LiveId" clId="{48D5C1A4-041B-4F01-A757-7B4E8BEDA442}" dt="2026-01-14T13:54:17.757" v="4017" actId="20577"/>
        <pc:sldMkLst>
          <pc:docMk/>
          <pc:sldMk cId="3911668771" sldId="314"/>
        </pc:sldMkLst>
        <pc:spChg chg="add mod ord">
          <ac:chgData name="Adam Wielogórski" userId="99e151447988d5a8" providerId="LiveId" clId="{48D5C1A4-041B-4F01-A757-7B4E8BEDA442}" dt="2026-01-14T13:54:17.757" v="4017" actId="20577"/>
          <ac:spMkLst>
            <pc:docMk/>
            <pc:sldMk cId="3911668771" sldId="314"/>
            <ac:spMk id="2" creationId="{FC20F48E-E6F9-0392-BBE2-5E4A85C6837E}"/>
          </ac:spMkLst>
        </pc:spChg>
        <pc:spChg chg="mod">
          <ac:chgData name="Adam Wielogórski" userId="99e151447988d5a8" providerId="LiveId" clId="{48D5C1A4-041B-4F01-A757-7B4E8BEDA442}" dt="2026-01-14T13:54:04.421" v="4008" actId="26606"/>
          <ac:spMkLst>
            <pc:docMk/>
            <pc:sldMk cId="3911668771" sldId="314"/>
            <ac:spMk id="7" creationId="{68EBA7B8-4047-AA08-AA34-1267BA7E0C35}"/>
          </ac:spMkLst>
        </pc:spChg>
        <pc:spChg chg="add">
          <ac:chgData name="Adam Wielogórski" userId="99e151447988d5a8" providerId="LiveId" clId="{48D5C1A4-041B-4F01-A757-7B4E8BEDA442}" dt="2026-01-14T13:54:04.421" v="4008" actId="26606"/>
          <ac:spMkLst>
            <pc:docMk/>
            <pc:sldMk cId="3911668771" sldId="314"/>
            <ac:spMk id="1033" creationId="{969D19A6-08CB-498C-93EC-3FFB021FC68A}"/>
          </ac:spMkLst>
        </pc:spChg>
        <pc:spChg chg="add">
          <ac:chgData name="Adam Wielogórski" userId="99e151447988d5a8" providerId="LiveId" clId="{48D5C1A4-041B-4F01-A757-7B4E8BEDA442}" dt="2026-01-14T13:54:04.421" v="4008" actId="26606"/>
          <ac:spMkLst>
            <pc:docMk/>
            <pc:sldMk cId="3911668771" sldId="314"/>
            <ac:spMk id="1034" creationId="{66E48AFA-8884-4F68-A44F-D2C1E8609C5A}"/>
          </ac:spMkLst>
        </pc:spChg>
        <pc:picChg chg="add mod">
          <ac:chgData name="Adam Wielogórski" userId="99e151447988d5a8" providerId="LiveId" clId="{48D5C1A4-041B-4F01-A757-7B4E8BEDA442}" dt="2026-01-14T13:54:04.421" v="4008" actId="26606"/>
          <ac:picMkLst>
            <pc:docMk/>
            <pc:sldMk cId="3911668771" sldId="314"/>
            <ac:picMk id="1026" creationId="{A66FDB4C-622A-4A09-BE17-1195777D6688}"/>
          </ac:picMkLst>
        </pc:picChg>
      </pc:sldChg>
      <pc:sldChg chg="addSp delSp modSp new mod setBg">
        <pc:chgData name="Adam Wielogórski" userId="99e151447988d5a8" providerId="LiveId" clId="{48D5C1A4-041B-4F01-A757-7B4E8BEDA442}" dt="2026-01-18T17:55:22.315" v="5835" actId="26606"/>
        <pc:sldMkLst>
          <pc:docMk/>
          <pc:sldMk cId="2360989717" sldId="315"/>
        </pc:sldMkLst>
        <pc:spChg chg="mod">
          <ac:chgData name="Adam Wielogórski" userId="99e151447988d5a8" providerId="LiveId" clId="{48D5C1A4-041B-4F01-A757-7B4E8BEDA442}" dt="2026-01-18T17:55:22.315" v="5835" actId="26606"/>
          <ac:spMkLst>
            <pc:docMk/>
            <pc:sldMk cId="2360989717" sldId="315"/>
            <ac:spMk id="2" creationId="{B464FD3A-8894-70A5-B746-13EB72E06011}"/>
          </ac:spMkLst>
        </pc:spChg>
        <pc:spChg chg="add">
          <ac:chgData name="Adam Wielogórski" userId="99e151447988d5a8" providerId="LiveId" clId="{48D5C1A4-041B-4F01-A757-7B4E8BEDA442}" dt="2026-01-18T17:55:22.315" v="5835" actId="26606"/>
          <ac:spMkLst>
            <pc:docMk/>
            <pc:sldMk cId="2360989717" sldId="315"/>
            <ac:spMk id="17" creationId="{BACC6370-2D7E-4714-9D71-7542949D7D5D}"/>
          </ac:spMkLst>
        </pc:spChg>
        <pc:spChg chg="add">
          <ac:chgData name="Adam Wielogórski" userId="99e151447988d5a8" providerId="LiveId" clId="{48D5C1A4-041B-4F01-A757-7B4E8BEDA442}" dt="2026-01-18T17:55:22.315" v="5835" actId="26606"/>
          <ac:spMkLst>
            <pc:docMk/>
            <pc:sldMk cId="2360989717" sldId="315"/>
            <ac:spMk id="18" creationId="{F68B3F68-107C-434F-AA38-110D5EA91B85}"/>
          </ac:spMkLst>
        </pc:spChg>
        <pc:spChg chg="add">
          <ac:chgData name="Adam Wielogórski" userId="99e151447988d5a8" providerId="LiveId" clId="{48D5C1A4-041B-4F01-A757-7B4E8BEDA442}" dt="2026-01-18T17:55:22.315" v="5835" actId="26606"/>
          <ac:spMkLst>
            <pc:docMk/>
            <pc:sldMk cId="2360989717" sldId="315"/>
            <ac:spMk id="19" creationId="{AAD0DBB9-1A4B-4391-81D4-CB19F9AB918A}"/>
          </ac:spMkLst>
        </pc:spChg>
        <pc:spChg chg="add">
          <ac:chgData name="Adam Wielogórski" userId="99e151447988d5a8" providerId="LiveId" clId="{48D5C1A4-041B-4F01-A757-7B4E8BEDA442}" dt="2026-01-18T17:55:22.315" v="5835" actId="26606"/>
          <ac:spMkLst>
            <pc:docMk/>
            <pc:sldMk cId="2360989717" sldId="315"/>
            <ac:spMk id="20" creationId="{063BBA22-50EA-4C4D-BE05-F1CE4E63AA56}"/>
          </ac:spMkLst>
        </pc:spChg>
        <pc:graphicFrameChg chg="add">
          <ac:chgData name="Adam Wielogórski" userId="99e151447988d5a8" providerId="LiveId" clId="{48D5C1A4-041B-4F01-A757-7B4E8BEDA442}" dt="2026-01-18T17:55:22.315" v="5835" actId="26606"/>
          <ac:graphicFrameMkLst>
            <pc:docMk/>
            <pc:sldMk cId="2360989717" sldId="315"/>
            <ac:graphicFrameMk id="21" creationId="{0E598DD3-2F3B-B61A-992B-E747E093EB6A}"/>
          </ac:graphicFrameMkLst>
        </pc:graphicFrameChg>
      </pc:sldChg>
      <pc:sldChg chg="addSp delSp modSp new mod setBg">
        <pc:chgData name="Adam Wielogórski" userId="99e151447988d5a8" providerId="LiveId" clId="{48D5C1A4-041B-4F01-A757-7B4E8BEDA442}" dt="2026-01-18T17:47:40.144" v="5468" actId="26606"/>
        <pc:sldMkLst>
          <pc:docMk/>
          <pc:sldMk cId="663616616" sldId="316"/>
        </pc:sldMkLst>
        <pc:spChg chg="mod">
          <ac:chgData name="Adam Wielogórski" userId="99e151447988d5a8" providerId="LiveId" clId="{48D5C1A4-041B-4F01-A757-7B4E8BEDA442}" dt="2026-01-18T17:47:40.144" v="5468" actId="26606"/>
          <ac:spMkLst>
            <pc:docMk/>
            <pc:sldMk cId="663616616" sldId="316"/>
            <ac:spMk id="2" creationId="{4D195690-44F1-B09B-8525-3D2634CEEFCF}"/>
          </ac:spMkLst>
        </pc:spChg>
        <pc:spChg chg="add">
          <ac:chgData name="Adam Wielogórski" userId="99e151447988d5a8" providerId="LiveId" clId="{48D5C1A4-041B-4F01-A757-7B4E8BEDA442}" dt="2026-01-18T17:47:40.144" v="5468" actId="26606"/>
          <ac:spMkLst>
            <pc:docMk/>
            <pc:sldMk cId="663616616" sldId="316"/>
            <ac:spMk id="9" creationId="{BACC6370-2D7E-4714-9D71-7542949D7D5D}"/>
          </ac:spMkLst>
        </pc:spChg>
        <pc:spChg chg="add">
          <ac:chgData name="Adam Wielogórski" userId="99e151447988d5a8" providerId="LiveId" clId="{48D5C1A4-041B-4F01-A757-7B4E8BEDA442}" dt="2026-01-18T17:47:40.144" v="5468" actId="26606"/>
          <ac:spMkLst>
            <pc:docMk/>
            <pc:sldMk cId="663616616" sldId="316"/>
            <ac:spMk id="11" creationId="{F68B3F68-107C-434F-AA38-110D5EA91B85}"/>
          </ac:spMkLst>
        </pc:spChg>
        <pc:spChg chg="add">
          <ac:chgData name="Adam Wielogórski" userId="99e151447988d5a8" providerId="LiveId" clId="{48D5C1A4-041B-4F01-A757-7B4E8BEDA442}" dt="2026-01-18T17:47:40.144" v="5468" actId="26606"/>
          <ac:spMkLst>
            <pc:docMk/>
            <pc:sldMk cId="663616616" sldId="316"/>
            <ac:spMk id="13" creationId="{AAD0DBB9-1A4B-4391-81D4-CB19F9AB918A}"/>
          </ac:spMkLst>
        </pc:spChg>
        <pc:spChg chg="add">
          <ac:chgData name="Adam Wielogórski" userId="99e151447988d5a8" providerId="LiveId" clId="{48D5C1A4-041B-4F01-A757-7B4E8BEDA442}" dt="2026-01-18T17:47:40.144" v="5468" actId="26606"/>
          <ac:spMkLst>
            <pc:docMk/>
            <pc:sldMk cId="663616616" sldId="316"/>
            <ac:spMk id="15" creationId="{063BBA22-50EA-4C4D-BE05-F1CE4E63AA56}"/>
          </ac:spMkLst>
        </pc:spChg>
        <pc:graphicFrameChg chg="add">
          <ac:chgData name="Adam Wielogórski" userId="99e151447988d5a8" providerId="LiveId" clId="{48D5C1A4-041B-4F01-A757-7B4E8BEDA442}" dt="2026-01-18T17:47:40.144" v="5468" actId="26606"/>
          <ac:graphicFrameMkLst>
            <pc:docMk/>
            <pc:sldMk cId="663616616" sldId="316"/>
            <ac:graphicFrameMk id="5" creationId="{39F05D9F-564D-D623-A532-8C74159664B4}"/>
          </ac:graphicFrameMkLst>
        </pc:graphicFrameChg>
      </pc:sldChg>
      <pc:sldChg chg="addSp delSp modSp new mod setBg">
        <pc:chgData name="Adam Wielogórski" userId="99e151447988d5a8" providerId="LiveId" clId="{48D5C1A4-041B-4F01-A757-7B4E8BEDA442}" dt="2026-01-18T19:49:17.810" v="5895" actId="26606"/>
        <pc:sldMkLst>
          <pc:docMk/>
          <pc:sldMk cId="3537916038" sldId="317"/>
        </pc:sldMkLst>
        <pc:spChg chg="mod">
          <ac:chgData name="Adam Wielogórski" userId="99e151447988d5a8" providerId="LiveId" clId="{48D5C1A4-041B-4F01-A757-7B4E8BEDA442}" dt="2026-01-18T19:49:17.810" v="5895" actId="26606"/>
          <ac:spMkLst>
            <pc:docMk/>
            <pc:sldMk cId="3537916038" sldId="317"/>
            <ac:spMk id="2" creationId="{D77B88D1-DACA-A0BB-D362-AD5B744D5234}"/>
          </ac:spMkLst>
        </pc:spChg>
        <pc:spChg chg="add">
          <ac:chgData name="Adam Wielogórski" userId="99e151447988d5a8" providerId="LiveId" clId="{48D5C1A4-041B-4F01-A757-7B4E8BEDA442}" dt="2026-01-18T19:49:17.810" v="5895" actId="26606"/>
          <ac:spMkLst>
            <pc:docMk/>
            <pc:sldMk cId="3537916038" sldId="317"/>
            <ac:spMk id="10" creationId="{A8384FB5-9ADC-4DDC-881B-597D56F5B15D}"/>
          </ac:spMkLst>
        </pc:spChg>
        <pc:spChg chg="add">
          <ac:chgData name="Adam Wielogórski" userId="99e151447988d5a8" providerId="LiveId" clId="{48D5C1A4-041B-4F01-A757-7B4E8BEDA442}" dt="2026-01-18T19:49:17.810" v="5895" actId="26606"/>
          <ac:spMkLst>
            <pc:docMk/>
            <pc:sldMk cId="3537916038" sldId="317"/>
            <ac:spMk id="12" creationId="{1199E1B1-A8C0-4FE8-A5A8-1CB41D69F857}"/>
          </ac:spMkLst>
        </pc:spChg>
        <pc:spChg chg="add">
          <ac:chgData name="Adam Wielogórski" userId="99e151447988d5a8" providerId="LiveId" clId="{48D5C1A4-041B-4F01-A757-7B4E8BEDA442}" dt="2026-01-18T19:49:17.810" v="5895" actId="26606"/>
          <ac:spMkLst>
            <pc:docMk/>
            <pc:sldMk cId="3537916038" sldId="317"/>
            <ac:spMk id="14" creationId="{84A8DE83-DE75-4B41-9DB4-A7EC0B0DEC0B}"/>
          </ac:spMkLst>
        </pc:spChg>
        <pc:spChg chg="add">
          <ac:chgData name="Adam Wielogórski" userId="99e151447988d5a8" providerId="LiveId" clId="{48D5C1A4-041B-4F01-A757-7B4E8BEDA442}" dt="2026-01-18T19:49:17.810" v="5895" actId="26606"/>
          <ac:spMkLst>
            <pc:docMk/>
            <pc:sldMk cId="3537916038" sldId="317"/>
            <ac:spMk id="16" creationId="{A7009A0A-BEF5-4EAC-AF15-E4F9F002E239}"/>
          </ac:spMkLst>
        </pc:spChg>
        <pc:picChg chg="add mod ord">
          <ac:chgData name="Adam Wielogórski" userId="99e151447988d5a8" providerId="LiveId" clId="{48D5C1A4-041B-4F01-A757-7B4E8BEDA442}" dt="2026-01-18T19:49:17.810" v="5895" actId="26606"/>
          <ac:picMkLst>
            <pc:docMk/>
            <pc:sldMk cId="3537916038" sldId="317"/>
            <ac:picMk id="5" creationId="{AE4478FE-A201-266C-EA34-9679D9297D49}"/>
          </ac:picMkLst>
        </pc:picChg>
      </pc:sldChg>
      <pc:sldChg chg="addSp delSp modSp new mod setBg addAnim setClrOvrMap">
        <pc:chgData name="Adam Wielogórski" userId="99e151447988d5a8" providerId="LiveId" clId="{48D5C1A4-041B-4F01-A757-7B4E8BEDA442}" dt="2026-01-19T09:54:42.527" v="6886" actId="1076"/>
        <pc:sldMkLst>
          <pc:docMk/>
          <pc:sldMk cId="3774614874" sldId="324"/>
        </pc:sldMkLst>
        <pc:spChg chg="mod">
          <ac:chgData name="Adam Wielogórski" userId="99e151447988d5a8" providerId="LiveId" clId="{48D5C1A4-041B-4F01-A757-7B4E8BEDA442}" dt="2026-01-19T09:54:42.527" v="6886" actId="1076"/>
          <ac:spMkLst>
            <pc:docMk/>
            <pc:sldMk cId="3774614874" sldId="324"/>
            <ac:spMk id="2" creationId="{12E00545-4CD4-55B1-0152-61DC8E5F4450}"/>
          </ac:spMkLst>
        </pc:spChg>
        <pc:spChg chg="del">
          <ac:chgData name="Adam Wielogórski" userId="99e151447988d5a8" providerId="LiveId" clId="{48D5C1A4-041B-4F01-A757-7B4E8BEDA442}" dt="2026-01-19T09:54:08.133" v="6878" actId="26606"/>
          <ac:spMkLst>
            <pc:docMk/>
            <pc:sldMk cId="3774614874" sldId="324"/>
            <ac:spMk id="3" creationId="{B71FD1BB-68BB-7C33-2895-6CE4B7C96503}"/>
          </ac:spMkLst>
        </pc:spChg>
        <pc:spChg chg="add del">
          <ac:chgData name="Adam Wielogórski" userId="99e151447988d5a8" providerId="LiveId" clId="{48D5C1A4-041B-4F01-A757-7B4E8BEDA442}" dt="2026-01-19T09:54:28.960" v="6884" actId="26606"/>
          <ac:spMkLst>
            <pc:docMk/>
            <pc:sldMk cId="3774614874" sldId="324"/>
            <ac:spMk id="9" creationId="{4D60F200-5EB0-B223-2439-C96C67F0FEE1}"/>
          </ac:spMkLst>
        </pc:spChg>
        <pc:spChg chg="add del">
          <ac:chgData name="Adam Wielogórski" userId="99e151447988d5a8" providerId="LiveId" clId="{48D5C1A4-041B-4F01-A757-7B4E8BEDA442}" dt="2026-01-19T09:54:28.960" v="6884" actId="26606"/>
          <ac:spMkLst>
            <pc:docMk/>
            <pc:sldMk cId="3774614874" sldId="324"/>
            <ac:spMk id="11" creationId="{F92CB243-67C5-E304-31A0-4D7D607BAFBA}"/>
          </ac:spMkLst>
        </pc:spChg>
        <pc:spChg chg="add del">
          <ac:chgData name="Adam Wielogórski" userId="99e151447988d5a8" providerId="LiveId" clId="{48D5C1A4-041B-4F01-A757-7B4E8BEDA442}" dt="2026-01-19T09:54:28.960" v="6884" actId="26606"/>
          <ac:spMkLst>
            <pc:docMk/>
            <pc:sldMk cId="3774614874" sldId="324"/>
            <ac:spMk id="13" creationId="{11A95761-C93E-94BF-087D-D2A823789EAB}"/>
          </ac:spMkLst>
        </pc:spChg>
        <pc:spChg chg="add del">
          <ac:chgData name="Adam Wielogórski" userId="99e151447988d5a8" providerId="LiveId" clId="{48D5C1A4-041B-4F01-A757-7B4E8BEDA442}" dt="2026-01-19T09:54:28.960" v="6884" actId="26606"/>
          <ac:spMkLst>
            <pc:docMk/>
            <pc:sldMk cId="3774614874" sldId="324"/>
            <ac:spMk id="15" creationId="{6E63D1A5-FD49-4756-F62E-786C34E631EF}"/>
          </ac:spMkLst>
        </pc:spChg>
        <pc:spChg chg="add">
          <ac:chgData name="Adam Wielogórski" userId="99e151447988d5a8" providerId="LiveId" clId="{48D5C1A4-041B-4F01-A757-7B4E8BEDA442}" dt="2026-01-19T09:54:28.960" v="6884" actId="26606"/>
          <ac:spMkLst>
            <pc:docMk/>
            <pc:sldMk cId="3774614874" sldId="324"/>
            <ac:spMk id="20" creationId="{71B2258F-86CA-4D4D-8270-BC05FCDEBFB3}"/>
          </ac:spMkLst>
        </pc:spChg>
        <pc:picChg chg="add mod">
          <ac:chgData name="Adam Wielogórski" userId="99e151447988d5a8" providerId="LiveId" clId="{48D5C1A4-041B-4F01-A757-7B4E8BEDA442}" dt="2026-01-19T09:54:28.960" v="6884" actId="26606"/>
          <ac:picMkLst>
            <pc:docMk/>
            <pc:sldMk cId="3774614874" sldId="324"/>
            <ac:picMk id="5" creationId="{979BE437-A254-2E97-E540-3CA7117DFB6F}"/>
          </ac:picMkLst>
        </pc:picChg>
      </pc:sldChg>
      <pc:sldChg chg="addSp delSp modSp new mod setBg">
        <pc:chgData name="Adam Wielogórski" userId="99e151447988d5a8" providerId="LiveId" clId="{48D5C1A4-041B-4F01-A757-7B4E8BEDA442}" dt="2026-01-19T09:57:27.014" v="7124" actId="26606"/>
        <pc:sldMkLst>
          <pc:docMk/>
          <pc:sldMk cId="3209722962" sldId="325"/>
        </pc:sldMkLst>
        <pc:spChg chg="mod">
          <ac:chgData name="Adam Wielogórski" userId="99e151447988d5a8" providerId="LiveId" clId="{48D5C1A4-041B-4F01-A757-7B4E8BEDA442}" dt="2026-01-19T09:57:27.014" v="7124" actId="26606"/>
          <ac:spMkLst>
            <pc:docMk/>
            <pc:sldMk cId="3209722962" sldId="325"/>
            <ac:spMk id="2" creationId="{717BAE9B-679E-363B-4F91-053C3EFDB427}"/>
          </ac:spMkLst>
        </pc:spChg>
        <pc:spChg chg="add del mod">
          <ac:chgData name="Adam Wielogórski" userId="99e151447988d5a8" providerId="LiveId" clId="{48D5C1A4-041B-4F01-A757-7B4E8BEDA442}" dt="2026-01-19T09:57:27.014" v="7124" actId="26606"/>
          <ac:spMkLst>
            <pc:docMk/>
            <pc:sldMk cId="3209722962" sldId="325"/>
            <ac:spMk id="3" creationId="{BAE7AEE7-3249-93CE-E28C-5670B4A33ACD}"/>
          </ac:spMkLst>
        </pc:spChg>
        <pc:spChg chg="add">
          <ac:chgData name="Adam Wielogórski" userId="99e151447988d5a8" providerId="LiveId" clId="{48D5C1A4-041B-4F01-A757-7B4E8BEDA442}" dt="2026-01-19T09:57:27.014" v="7124" actId="26606"/>
          <ac:spMkLst>
            <pc:docMk/>
            <pc:sldMk cId="3209722962" sldId="325"/>
            <ac:spMk id="6" creationId="{BACC6370-2D7E-4714-9D71-7542949D7D5D}"/>
          </ac:spMkLst>
        </pc:spChg>
        <pc:spChg chg="add">
          <ac:chgData name="Adam Wielogórski" userId="99e151447988d5a8" providerId="LiveId" clId="{48D5C1A4-041B-4F01-A757-7B4E8BEDA442}" dt="2026-01-19T09:57:27.014" v="7124" actId="26606"/>
          <ac:spMkLst>
            <pc:docMk/>
            <pc:sldMk cId="3209722962" sldId="325"/>
            <ac:spMk id="7" creationId="{F68B3F68-107C-434F-AA38-110D5EA91B85}"/>
          </ac:spMkLst>
        </pc:spChg>
        <pc:spChg chg="add">
          <ac:chgData name="Adam Wielogórski" userId="99e151447988d5a8" providerId="LiveId" clId="{48D5C1A4-041B-4F01-A757-7B4E8BEDA442}" dt="2026-01-19T09:57:27.014" v="7124" actId="26606"/>
          <ac:spMkLst>
            <pc:docMk/>
            <pc:sldMk cId="3209722962" sldId="325"/>
            <ac:spMk id="8" creationId="{AAD0DBB9-1A4B-4391-81D4-CB19F9AB918A}"/>
          </ac:spMkLst>
        </pc:spChg>
        <pc:spChg chg="add del">
          <ac:chgData name="Adam Wielogórski" userId="99e151447988d5a8" providerId="LiveId" clId="{48D5C1A4-041B-4F01-A757-7B4E8BEDA442}" dt="2026-01-19T09:57:12.617" v="7106" actId="26606"/>
          <ac:spMkLst>
            <pc:docMk/>
            <pc:sldMk cId="3209722962" sldId="325"/>
            <ac:spMk id="9" creationId="{BACC6370-2D7E-4714-9D71-7542949D7D5D}"/>
          </ac:spMkLst>
        </pc:spChg>
        <pc:spChg chg="add">
          <ac:chgData name="Adam Wielogórski" userId="99e151447988d5a8" providerId="LiveId" clId="{48D5C1A4-041B-4F01-A757-7B4E8BEDA442}" dt="2026-01-19T09:57:27.014" v="7124" actId="26606"/>
          <ac:spMkLst>
            <pc:docMk/>
            <pc:sldMk cId="3209722962" sldId="325"/>
            <ac:spMk id="10" creationId="{063BBA22-50EA-4C4D-BE05-F1CE4E63AA56}"/>
          </ac:spMkLst>
        </pc:spChg>
        <pc:spChg chg="add del">
          <ac:chgData name="Adam Wielogórski" userId="99e151447988d5a8" providerId="LiveId" clId="{48D5C1A4-041B-4F01-A757-7B4E8BEDA442}" dt="2026-01-19T09:57:12.617" v="7106" actId="26606"/>
          <ac:spMkLst>
            <pc:docMk/>
            <pc:sldMk cId="3209722962" sldId="325"/>
            <ac:spMk id="11" creationId="{F68B3F68-107C-434F-AA38-110D5EA91B85}"/>
          </ac:spMkLst>
        </pc:spChg>
        <pc:spChg chg="add del">
          <ac:chgData name="Adam Wielogórski" userId="99e151447988d5a8" providerId="LiveId" clId="{48D5C1A4-041B-4F01-A757-7B4E8BEDA442}" dt="2026-01-19T09:57:12.617" v="7106" actId="26606"/>
          <ac:spMkLst>
            <pc:docMk/>
            <pc:sldMk cId="3209722962" sldId="325"/>
            <ac:spMk id="13" creationId="{AAD0DBB9-1A4B-4391-81D4-CB19F9AB918A}"/>
          </ac:spMkLst>
        </pc:spChg>
        <pc:spChg chg="add del">
          <ac:chgData name="Adam Wielogórski" userId="99e151447988d5a8" providerId="LiveId" clId="{48D5C1A4-041B-4F01-A757-7B4E8BEDA442}" dt="2026-01-19T09:57:12.617" v="7106" actId="26606"/>
          <ac:spMkLst>
            <pc:docMk/>
            <pc:sldMk cId="3209722962" sldId="325"/>
            <ac:spMk id="15" creationId="{063BBA22-50EA-4C4D-BE05-F1CE4E63AA56}"/>
          </ac:spMkLst>
        </pc:spChg>
        <pc:graphicFrameChg chg="add del modGraphic">
          <ac:chgData name="Adam Wielogórski" userId="99e151447988d5a8" providerId="LiveId" clId="{48D5C1A4-041B-4F01-A757-7B4E8BEDA442}" dt="2026-01-19T09:57:12.617" v="7106" actId="26606"/>
          <ac:graphicFrameMkLst>
            <pc:docMk/>
            <pc:sldMk cId="3209722962" sldId="325"/>
            <ac:graphicFrameMk id="5" creationId="{9C23C6A3-F57F-438A-4EC3-08453E19B5C7}"/>
          </ac:graphicFrameMkLst>
        </pc:graphicFrameChg>
        <pc:graphicFrameChg chg="add">
          <ac:chgData name="Adam Wielogórski" userId="99e151447988d5a8" providerId="LiveId" clId="{48D5C1A4-041B-4F01-A757-7B4E8BEDA442}" dt="2026-01-19T09:57:27.014" v="7124" actId="26606"/>
          <ac:graphicFrameMkLst>
            <pc:docMk/>
            <pc:sldMk cId="3209722962" sldId="325"/>
            <ac:graphicFrameMk id="12" creationId="{4DBFEB71-7555-D038-71DF-126C3CBCC1F3}"/>
          </ac:graphicFrameMkLst>
        </pc:graphicFrameChg>
      </pc:sldChg>
      <pc:sldChg chg="addSp delSp modSp new mod setBg">
        <pc:chgData name="Adam Wielogórski" userId="99e151447988d5a8" providerId="LiveId" clId="{48D5C1A4-041B-4F01-A757-7B4E8BEDA442}" dt="2026-01-19T09:58:32.405" v="7167" actId="26606"/>
        <pc:sldMkLst>
          <pc:docMk/>
          <pc:sldMk cId="2338099701" sldId="326"/>
        </pc:sldMkLst>
        <pc:spChg chg="mod">
          <ac:chgData name="Adam Wielogórski" userId="99e151447988d5a8" providerId="LiveId" clId="{48D5C1A4-041B-4F01-A757-7B4E8BEDA442}" dt="2026-01-19T09:58:32.405" v="7167" actId="26606"/>
          <ac:spMkLst>
            <pc:docMk/>
            <pc:sldMk cId="2338099701" sldId="326"/>
            <ac:spMk id="2" creationId="{EB9EB868-F83A-CF75-F03A-22F4354AECCC}"/>
          </ac:spMkLst>
        </pc:spChg>
        <pc:spChg chg="del">
          <ac:chgData name="Adam Wielogórski" userId="99e151447988d5a8" providerId="LiveId" clId="{48D5C1A4-041B-4F01-A757-7B4E8BEDA442}" dt="2026-01-19T09:58:13.582" v="7126" actId="22"/>
          <ac:spMkLst>
            <pc:docMk/>
            <pc:sldMk cId="2338099701" sldId="326"/>
            <ac:spMk id="3" creationId="{E0F5CD25-BD18-FA1C-7926-D9A3C6D074F6}"/>
          </ac:spMkLst>
        </pc:spChg>
        <pc:spChg chg="add">
          <ac:chgData name="Adam Wielogórski" userId="99e151447988d5a8" providerId="LiveId" clId="{48D5C1A4-041B-4F01-A757-7B4E8BEDA442}" dt="2026-01-19T09:58:32.405" v="7167" actId="26606"/>
          <ac:spMkLst>
            <pc:docMk/>
            <pc:sldMk cId="2338099701" sldId="326"/>
            <ac:spMk id="10" creationId="{A8384FB5-9ADC-4DDC-881B-597D56F5B15D}"/>
          </ac:spMkLst>
        </pc:spChg>
        <pc:spChg chg="add">
          <ac:chgData name="Adam Wielogórski" userId="99e151447988d5a8" providerId="LiveId" clId="{48D5C1A4-041B-4F01-A757-7B4E8BEDA442}" dt="2026-01-19T09:58:32.405" v="7167" actId="26606"/>
          <ac:spMkLst>
            <pc:docMk/>
            <pc:sldMk cId="2338099701" sldId="326"/>
            <ac:spMk id="12" creationId="{91E5A9A7-95C6-4F4F-B00E-C82E07FE62EF}"/>
          </ac:spMkLst>
        </pc:spChg>
        <pc:spChg chg="add">
          <ac:chgData name="Adam Wielogórski" userId="99e151447988d5a8" providerId="LiveId" clId="{48D5C1A4-041B-4F01-A757-7B4E8BEDA442}" dt="2026-01-19T09:58:32.405" v="7167" actId="26606"/>
          <ac:spMkLst>
            <pc:docMk/>
            <pc:sldMk cId="2338099701" sldId="326"/>
            <ac:spMk id="14" creationId="{D07DD2DE-F619-49DD-B5E7-03A290FF4ED1}"/>
          </ac:spMkLst>
        </pc:spChg>
        <pc:spChg chg="add">
          <ac:chgData name="Adam Wielogórski" userId="99e151447988d5a8" providerId="LiveId" clId="{48D5C1A4-041B-4F01-A757-7B4E8BEDA442}" dt="2026-01-19T09:58:32.405" v="7167" actId="26606"/>
          <ac:spMkLst>
            <pc:docMk/>
            <pc:sldMk cId="2338099701" sldId="326"/>
            <ac:spMk id="16" creationId="{85149191-5F60-4A28-AAFF-039F96B0F3EC}"/>
          </ac:spMkLst>
        </pc:spChg>
        <pc:spChg chg="add">
          <ac:chgData name="Adam Wielogórski" userId="99e151447988d5a8" providerId="LiveId" clId="{48D5C1A4-041B-4F01-A757-7B4E8BEDA442}" dt="2026-01-19T09:58:32.405" v="7167" actId="26606"/>
          <ac:spMkLst>
            <pc:docMk/>
            <pc:sldMk cId="2338099701" sldId="326"/>
            <ac:spMk id="18" creationId="{F8260ED5-17F7-4158-B241-D51DD4CF1B7E}"/>
          </ac:spMkLst>
        </pc:spChg>
        <pc:picChg chg="add mod ord">
          <ac:chgData name="Adam Wielogórski" userId="99e151447988d5a8" providerId="LiveId" clId="{48D5C1A4-041B-4F01-A757-7B4E8BEDA442}" dt="2026-01-19T09:58:32.405" v="7167" actId="26606"/>
          <ac:picMkLst>
            <pc:docMk/>
            <pc:sldMk cId="2338099701" sldId="326"/>
            <ac:picMk id="5" creationId="{78A74B23-85E5-0746-9870-FD73C81FC755}"/>
          </ac:picMkLst>
        </pc:picChg>
      </pc:sldChg>
      <pc:sldChg chg="addSp delSp modSp new mod setBg">
        <pc:chgData name="Adam Wielogórski" userId="99e151447988d5a8" providerId="LiveId" clId="{48D5C1A4-041B-4F01-A757-7B4E8BEDA442}" dt="2026-01-19T20:01:58.691" v="7463" actId="1076"/>
        <pc:sldMkLst>
          <pc:docMk/>
          <pc:sldMk cId="934676944" sldId="334"/>
        </pc:sldMkLst>
        <pc:spChg chg="mod">
          <ac:chgData name="Adam Wielogórski" userId="99e151447988d5a8" providerId="LiveId" clId="{48D5C1A4-041B-4F01-A757-7B4E8BEDA442}" dt="2026-01-19T20:01:43.960" v="7458" actId="26606"/>
          <ac:spMkLst>
            <pc:docMk/>
            <pc:sldMk cId="934676944" sldId="334"/>
            <ac:spMk id="2" creationId="{FA255D68-F433-C4BD-68A1-E54A9E2BC3DD}"/>
          </ac:spMkLst>
        </pc:spChg>
        <pc:spChg chg="del">
          <ac:chgData name="Adam Wielogórski" userId="99e151447988d5a8" providerId="LiveId" clId="{48D5C1A4-041B-4F01-A757-7B4E8BEDA442}" dt="2026-01-19T19:45:38.272" v="7219" actId="22"/>
          <ac:spMkLst>
            <pc:docMk/>
            <pc:sldMk cId="934676944" sldId="334"/>
            <ac:spMk id="3" creationId="{69AEFF24-7590-3D63-E760-7B8D9F21BDF1}"/>
          </ac:spMkLst>
        </pc:spChg>
        <pc:spChg chg="add mod">
          <ac:chgData name="Adam Wielogórski" userId="99e151447988d5a8" providerId="LiveId" clId="{48D5C1A4-041B-4F01-A757-7B4E8BEDA442}" dt="2026-01-19T20:01:43.960" v="7458" actId="26606"/>
          <ac:spMkLst>
            <pc:docMk/>
            <pc:sldMk cId="934676944" sldId="334"/>
            <ac:spMk id="9" creationId="{1436A0A7-7333-03F4-532A-D9FA6F5D20FC}"/>
          </ac:spMkLst>
        </pc:spChg>
        <pc:spChg chg="add del">
          <ac:chgData name="Adam Wielogórski" userId="99e151447988d5a8" providerId="LiveId" clId="{48D5C1A4-041B-4F01-A757-7B4E8BEDA442}" dt="2026-01-19T20:01:43.960" v="7458" actId="26606"/>
          <ac:spMkLst>
            <pc:docMk/>
            <pc:sldMk cId="934676944" sldId="334"/>
            <ac:spMk id="12" creationId="{2550BE34-C2B8-49B8-8519-67A8CAD51AE9}"/>
          </ac:spMkLst>
        </pc:spChg>
        <pc:spChg chg="add del">
          <ac:chgData name="Adam Wielogórski" userId="99e151447988d5a8" providerId="LiveId" clId="{48D5C1A4-041B-4F01-A757-7B4E8BEDA442}" dt="2026-01-19T20:01:43.960" v="7458" actId="26606"/>
          <ac:spMkLst>
            <pc:docMk/>
            <pc:sldMk cId="934676944" sldId="334"/>
            <ac:spMk id="14" creationId="{A7457DD9-5A45-400A-AB4B-4B4EDECA25F1}"/>
          </ac:spMkLst>
        </pc:spChg>
        <pc:spChg chg="add del">
          <ac:chgData name="Adam Wielogórski" userId="99e151447988d5a8" providerId="LiveId" clId="{48D5C1A4-041B-4F01-A757-7B4E8BEDA442}" dt="2026-01-19T20:01:43.960" v="7458" actId="26606"/>
          <ac:spMkLst>
            <pc:docMk/>
            <pc:sldMk cId="934676944" sldId="334"/>
            <ac:spMk id="16" creationId="{441CF7D6-A660-431A-B0BB-140A0D5556B6}"/>
          </ac:spMkLst>
        </pc:spChg>
        <pc:spChg chg="add del">
          <ac:chgData name="Adam Wielogórski" userId="99e151447988d5a8" providerId="LiveId" clId="{48D5C1A4-041B-4F01-A757-7B4E8BEDA442}" dt="2026-01-19T20:01:43.960" v="7458" actId="26606"/>
          <ac:spMkLst>
            <pc:docMk/>
            <pc:sldMk cId="934676944" sldId="334"/>
            <ac:spMk id="18" creationId="{0570A85B-3810-4F95-97B0-CBF4CCDB381C}"/>
          </ac:spMkLst>
        </pc:spChg>
        <pc:spChg chg="add del">
          <ac:chgData name="Adam Wielogórski" userId="99e151447988d5a8" providerId="LiveId" clId="{48D5C1A4-041B-4F01-A757-7B4E8BEDA442}" dt="2026-01-19T20:01:43.960" v="7458" actId="26606"/>
          <ac:spMkLst>
            <pc:docMk/>
            <pc:sldMk cId="934676944" sldId="334"/>
            <ac:spMk id="23" creationId="{2550BE34-C2B8-49B8-8519-67A8CAD51AE9}"/>
          </ac:spMkLst>
        </pc:spChg>
        <pc:spChg chg="add del">
          <ac:chgData name="Adam Wielogórski" userId="99e151447988d5a8" providerId="LiveId" clId="{48D5C1A4-041B-4F01-A757-7B4E8BEDA442}" dt="2026-01-19T20:01:43.960" v="7458" actId="26606"/>
          <ac:spMkLst>
            <pc:docMk/>
            <pc:sldMk cId="934676944" sldId="334"/>
            <ac:spMk id="25" creationId="{A7457DD9-5A45-400A-AB4B-4B4EDECA25F1}"/>
          </ac:spMkLst>
        </pc:spChg>
        <pc:spChg chg="add del">
          <ac:chgData name="Adam Wielogórski" userId="99e151447988d5a8" providerId="LiveId" clId="{48D5C1A4-041B-4F01-A757-7B4E8BEDA442}" dt="2026-01-19T20:01:43.960" v="7458" actId="26606"/>
          <ac:spMkLst>
            <pc:docMk/>
            <pc:sldMk cId="934676944" sldId="334"/>
            <ac:spMk id="27" creationId="{441CF7D6-A660-431A-B0BB-140A0D5556B6}"/>
          </ac:spMkLst>
        </pc:spChg>
        <pc:spChg chg="add del">
          <ac:chgData name="Adam Wielogórski" userId="99e151447988d5a8" providerId="LiveId" clId="{48D5C1A4-041B-4F01-A757-7B4E8BEDA442}" dt="2026-01-19T20:01:43.960" v="7458" actId="26606"/>
          <ac:spMkLst>
            <pc:docMk/>
            <pc:sldMk cId="934676944" sldId="334"/>
            <ac:spMk id="29" creationId="{0570A85B-3810-4F95-97B0-CBF4CCDB381C}"/>
          </ac:spMkLst>
        </pc:spChg>
        <pc:picChg chg="add del mod ord">
          <ac:chgData name="Adam Wielogórski" userId="99e151447988d5a8" providerId="LiveId" clId="{48D5C1A4-041B-4F01-A757-7B4E8BEDA442}" dt="2026-01-19T20:01:38.317" v="7453" actId="478"/>
          <ac:picMkLst>
            <pc:docMk/>
            <pc:sldMk cId="934676944" sldId="334"/>
            <ac:picMk id="5" creationId="{567ABDB5-60FB-7AC3-32C2-20F4A9B88445}"/>
          </ac:picMkLst>
        </pc:picChg>
        <pc:picChg chg="add mod">
          <ac:chgData name="Adam Wielogórski" userId="99e151447988d5a8" providerId="LiveId" clId="{48D5C1A4-041B-4F01-A757-7B4E8BEDA442}" dt="2026-01-19T20:01:58.691" v="7463" actId="1076"/>
          <ac:picMkLst>
            <pc:docMk/>
            <pc:sldMk cId="934676944" sldId="334"/>
            <ac:picMk id="7" creationId="{18566B1B-334E-30E3-5CC4-155148BCEE7F}"/>
          </ac:picMkLst>
        </pc:picChg>
      </pc:sldChg>
      <pc:sldChg chg="addSp delSp modSp new mod setBg">
        <pc:chgData name="Adam Wielogórski" userId="99e151447988d5a8" providerId="LiveId" clId="{48D5C1A4-041B-4F01-A757-7B4E8BEDA442}" dt="2026-01-19T19:55:08.887" v="7443" actId="20577"/>
        <pc:sldMkLst>
          <pc:docMk/>
          <pc:sldMk cId="2673083867" sldId="335"/>
        </pc:sldMkLst>
        <pc:spChg chg="mod">
          <ac:chgData name="Adam Wielogórski" userId="99e151447988d5a8" providerId="LiveId" clId="{48D5C1A4-041B-4F01-A757-7B4E8BEDA442}" dt="2026-01-19T19:54:58.473" v="7439" actId="1076"/>
          <ac:spMkLst>
            <pc:docMk/>
            <pc:sldMk cId="2673083867" sldId="335"/>
            <ac:spMk id="2" creationId="{E89974CF-8BDC-5797-C437-93AA407193B1}"/>
          </ac:spMkLst>
        </pc:spChg>
        <pc:spChg chg="del">
          <ac:chgData name="Adam Wielogórski" userId="99e151447988d5a8" providerId="LiveId" clId="{48D5C1A4-041B-4F01-A757-7B4E8BEDA442}" dt="2026-01-19T19:47:00.549" v="7294"/>
          <ac:spMkLst>
            <pc:docMk/>
            <pc:sldMk cId="2673083867" sldId="335"/>
            <ac:spMk id="3" creationId="{44F44DED-F385-E65C-07F7-F9AA07215BC0}"/>
          </ac:spMkLst>
        </pc:spChg>
        <pc:spChg chg="add mod">
          <ac:chgData name="Adam Wielogórski" userId="99e151447988d5a8" providerId="LiveId" clId="{48D5C1A4-041B-4F01-A757-7B4E8BEDA442}" dt="2026-01-19T19:55:08.887" v="7443" actId="20577"/>
          <ac:spMkLst>
            <pc:docMk/>
            <pc:sldMk cId="2673083867" sldId="335"/>
            <ac:spMk id="5" creationId="{3AAD834E-467E-3445-3175-3C434BCE50A8}"/>
          </ac:spMkLst>
        </pc:spChg>
        <pc:spChg chg="add del">
          <ac:chgData name="Adam Wielogórski" userId="99e151447988d5a8" providerId="LiveId" clId="{48D5C1A4-041B-4F01-A757-7B4E8BEDA442}" dt="2026-01-19T19:54:00.599" v="7396" actId="478"/>
          <ac:spMkLst>
            <pc:docMk/>
            <pc:sldMk cId="2673083867" sldId="335"/>
            <ac:spMk id="8" creationId="{91F977B3-C5A2-A4A2-E0DF-6AFA7AE1D179}"/>
          </ac:spMkLst>
        </pc:spChg>
        <pc:spChg chg="add">
          <ac:chgData name="Adam Wielogórski" userId="99e151447988d5a8" providerId="LiveId" clId="{48D5C1A4-041B-4F01-A757-7B4E8BEDA442}" dt="2026-01-19T19:53:52.788" v="7395" actId="26606"/>
          <ac:spMkLst>
            <pc:docMk/>
            <pc:sldMk cId="2673083867" sldId="335"/>
            <ac:spMk id="11" creationId="{2550BE34-C2B8-49B8-8519-67A8CAD51AE9}"/>
          </ac:spMkLst>
        </pc:spChg>
        <pc:spChg chg="add">
          <ac:chgData name="Adam Wielogórski" userId="99e151447988d5a8" providerId="LiveId" clId="{48D5C1A4-041B-4F01-A757-7B4E8BEDA442}" dt="2026-01-19T19:53:52.788" v="7395" actId="26606"/>
          <ac:spMkLst>
            <pc:docMk/>
            <pc:sldMk cId="2673083867" sldId="335"/>
            <ac:spMk id="13" creationId="{A7457DD9-5A45-400A-AB4B-4B4EDECA25F1}"/>
          </ac:spMkLst>
        </pc:spChg>
        <pc:spChg chg="add">
          <ac:chgData name="Adam Wielogórski" userId="99e151447988d5a8" providerId="LiveId" clId="{48D5C1A4-041B-4F01-A757-7B4E8BEDA442}" dt="2026-01-19T19:53:52.788" v="7395" actId="26606"/>
          <ac:spMkLst>
            <pc:docMk/>
            <pc:sldMk cId="2673083867" sldId="335"/>
            <ac:spMk id="15" creationId="{441CF7D6-A660-431A-B0BB-140A0D5556B6}"/>
          </ac:spMkLst>
        </pc:spChg>
        <pc:spChg chg="add">
          <ac:chgData name="Adam Wielogórski" userId="99e151447988d5a8" providerId="LiveId" clId="{48D5C1A4-041B-4F01-A757-7B4E8BEDA442}" dt="2026-01-19T19:53:52.788" v="7395" actId="26606"/>
          <ac:spMkLst>
            <pc:docMk/>
            <pc:sldMk cId="2673083867" sldId="335"/>
            <ac:spMk id="17" creationId="{0570A85B-3810-4F95-97B0-CBF4CCDB381C}"/>
          </ac:spMkLst>
        </pc:spChg>
        <pc:picChg chg="add mod">
          <ac:chgData name="Adam Wielogórski" userId="99e151447988d5a8" providerId="LiveId" clId="{48D5C1A4-041B-4F01-A757-7B4E8BEDA442}" dt="2026-01-19T19:53:52.788" v="7395" actId="26606"/>
          <ac:picMkLst>
            <pc:docMk/>
            <pc:sldMk cId="2673083867" sldId="335"/>
            <ac:picMk id="4" creationId="{4732413E-F529-ABFE-0642-67EC08A76C1E}"/>
          </ac:picMkLst>
        </pc:picChg>
      </pc:sldChg>
      <pc:sldChg chg="modSp new mod">
        <pc:chgData name="Adam Wielogórski" userId="99e151447988d5a8" providerId="LiveId" clId="{48D5C1A4-041B-4F01-A757-7B4E8BEDA442}" dt="2026-01-19T19:53:41.787" v="7390" actId="20577"/>
        <pc:sldMkLst>
          <pc:docMk/>
          <pc:sldMk cId="48083671" sldId="336"/>
        </pc:sldMkLst>
        <pc:spChg chg="mod">
          <ac:chgData name="Adam Wielogórski" userId="99e151447988d5a8" providerId="LiveId" clId="{48D5C1A4-041B-4F01-A757-7B4E8BEDA442}" dt="2026-01-19T19:53:41.787" v="7390" actId="20577"/>
          <ac:spMkLst>
            <pc:docMk/>
            <pc:sldMk cId="48083671" sldId="336"/>
            <ac:spMk id="2" creationId="{F96F8860-5C02-9DEC-AA27-C99FBC9E21A4}"/>
          </ac:spMkLst>
        </pc:spChg>
      </pc:sldChg>
      <pc:sldChg chg="modSp new mod">
        <pc:chgData name="Adam Wielogórski" userId="99e151447988d5a8" providerId="LiveId" clId="{48D5C1A4-041B-4F01-A757-7B4E8BEDA442}" dt="2026-01-19T19:53:47.392" v="7394" actId="20577"/>
        <pc:sldMkLst>
          <pc:docMk/>
          <pc:sldMk cId="1380340341" sldId="337"/>
        </pc:sldMkLst>
        <pc:spChg chg="mod">
          <ac:chgData name="Adam Wielogórski" userId="99e151447988d5a8" providerId="LiveId" clId="{48D5C1A4-041B-4F01-A757-7B4E8BEDA442}" dt="2026-01-19T19:53:47.392" v="7394" actId="20577"/>
          <ac:spMkLst>
            <pc:docMk/>
            <pc:sldMk cId="1380340341" sldId="337"/>
            <ac:spMk id="2" creationId="{A759B260-A2F9-1BD8-57D3-7C8FB06E37DB}"/>
          </ac:spMkLst>
        </pc:spChg>
      </pc:sldChg>
      <pc:sldChg chg="modSp add mod">
        <pc:chgData name="Adam Wielogórski" userId="99e151447988d5a8" providerId="LiveId" clId="{48D5C1A4-041B-4F01-A757-7B4E8BEDA442}" dt="2026-01-19T19:58:09.886" v="7448" actId="20577"/>
        <pc:sldMkLst>
          <pc:docMk/>
          <pc:sldMk cId="4119159609" sldId="338"/>
        </pc:sldMkLst>
        <pc:spChg chg="mod">
          <ac:chgData name="Adam Wielogórski" userId="99e151447988d5a8" providerId="LiveId" clId="{48D5C1A4-041B-4F01-A757-7B4E8BEDA442}" dt="2026-01-19T19:58:09.886" v="7448" actId="20577"/>
          <ac:spMkLst>
            <pc:docMk/>
            <pc:sldMk cId="4119159609" sldId="338"/>
            <ac:spMk id="2" creationId="{8A37C153-CCF7-BD0A-38AC-D7CC454DCD65}"/>
          </ac:spMkLst>
        </pc:spChg>
      </pc:sldChg>
      <pc:sldChg chg="modSp add mod">
        <pc:chgData name="Adam Wielogórski" userId="99e151447988d5a8" providerId="LiveId" clId="{48D5C1A4-041B-4F01-A757-7B4E8BEDA442}" dt="2026-01-19T21:42:13.005" v="7465" actId="20577"/>
        <pc:sldMkLst>
          <pc:docMk/>
          <pc:sldMk cId="3078627547" sldId="339"/>
        </pc:sldMkLst>
        <pc:spChg chg="mod">
          <ac:chgData name="Adam Wielogórski" userId="99e151447988d5a8" providerId="LiveId" clId="{48D5C1A4-041B-4F01-A757-7B4E8BEDA442}" dt="2026-01-19T21:42:13.005" v="7465" actId="20577"/>
          <ac:spMkLst>
            <pc:docMk/>
            <pc:sldMk cId="3078627547" sldId="339"/>
            <ac:spMk id="2" creationId="{005C5191-1F6C-322D-9897-D4EA972FBAA3}"/>
          </ac:spMkLst>
        </pc:spChg>
      </pc:sldChg>
      <pc:sldChg chg="modSp mod">
        <pc:chgData name="Adam Wielogórski" userId="99e151447988d5a8" providerId="LiveId" clId="{48D5C1A4-041B-4F01-A757-7B4E8BEDA442}" dt="2026-01-20T08:12:46.507" v="7466" actId="1076"/>
        <pc:sldMkLst>
          <pc:docMk/>
          <pc:sldMk cId="444305099" sldId="342"/>
        </pc:sldMkLst>
        <pc:spChg chg="mod">
          <ac:chgData name="Adam Wielogórski" userId="99e151447988d5a8" providerId="LiveId" clId="{48D5C1A4-041B-4F01-A757-7B4E8BEDA442}" dt="2026-01-20T08:12:46.507" v="7466" actId="1076"/>
          <ac:spMkLst>
            <pc:docMk/>
            <pc:sldMk cId="444305099" sldId="342"/>
            <ac:spMk id="5" creationId="{D1785EB9-1401-5AA8-0E84-68676FBC938D}"/>
          </ac:spMkLst>
        </pc:spChg>
      </pc:sldChg>
      <pc:sldChg chg="modSp mod">
        <pc:chgData name="Adam Wielogórski" userId="99e151447988d5a8" providerId="LiveId" clId="{48D5C1A4-041B-4F01-A757-7B4E8BEDA442}" dt="2026-01-20T09:49:49.230" v="7522" actId="20577"/>
        <pc:sldMkLst>
          <pc:docMk/>
          <pc:sldMk cId="1070552822" sldId="347"/>
        </pc:sldMkLst>
        <pc:spChg chg="mod">
          <ac:chgData name="Adam Wielogórski" userId="99e151447988d5a8" providerId="LiveId" clId="{48D5C1A4-041B-4F01-A757-7B4E8BEDA442}" dt="2026-01-20T09:49:49.230" v="7522" actId="20577"/>
          <ac:spMkLst>
            <pc:docMk/>
            <pc:sldMk cId="1070552822" sldId="347"/>
            <ac:spMk id="2" creationId="{FA921D76-0323-3865-86E5-90CB82A7EED5}"/>
          </ac:spMkLst>
        </pc:spChg>
      </pc:sldChg>
      <pc:sldChg chg="ord">
        <pc:chgData name="Adam Wielogórski" userId="99e151447988d5a8" providerId="LiveId" clId="{48D5C1A4-041B-4F01-A757-7B4E8BEDA442}" dt="2026-01-20T09:40:29.531" v="7473"/>
        <pc:sldMkLst>
          <pc:docMk/>
          <pc:sldMk cId="995077307" sldId="348"/>
        </pc:sldMkLst>
      </pc:sldChg>
    </pc:docChg>
  </pc:docChgLst>
  <pc:docChgLst>
    <pc:chgData name="Guest User" providerId="Windows Live" clId="Web-{C5527A74-6726-C358-0AF9-5BC7F95A7E25}"/>
    <pc:docChg chg="addSld delSld modSld sldOrd">
      <pc:chgData name="Guest User" userId="" providerId="Windows Live" clId="Web-{C5527A74-6726-C358-0AF9-5BC7F95A7E25}" dt="2026-01-19T23:03:32.986" v="500"/>
      <pc:docMkLst>
        <pc:docMk/>
      </pc:docMkLst>
      <pc:sldChg chg="modSp">
        <pc:chgData name="Guest User" userId="" providerId="Windows Live" clId="Web-{C5527A74-6726-C358-0AF9-5BC7F95A7E25}" dt="2026-01-19T16:28:10.166" v="162" actId="20577"/>
        <pc:sldMkLst>
          <pc:docMk/>
          <pc:sldMk cId="2316722554" sldId="283"/>
        </pc:sldMkLst>
        <pc:spChg chg="mod">
          <ac:chgData name="Guest User" userId="" providerId="Windows Live" clId="Web-{C5527A74-6726-C358-0AF9-5BC7F95A7E25}" dt="2026-01-19T15:48:43.047" v="9" actId="20577"/>
          <ac:spMkLst>
            <pc:docMk/>
            <pc:sldMk cId="2316722554" sldId="283"/>
            <ac:spMk id="2" creationId="{A15C3F02-7919-14F3-A790-379BFB014D65}"/>
          </ac:spMkLst>
        </pc:spChg>
        <pc:spChg chg="mod">
          <ac:chgData name="Guest User" userId="" providerId="Windows Live" clId="Web-{C5527A74-6726-C358-0AF9-5BC7F95A7E25}" dt="2026-01-19T16:28:10.166" v="162" actId="20577"/>
          <ac:spMkLst>
            <pc:docMk/>
            <pc:sldMk cId="2316722554" sldId="283"/>
            <ac:spMk id="3" creationId="{DECA8F99-A916-9781-0F6B-0A693C681C80}"/>
          </ac:spMkLst>
        </pc:spChg>
      </pc:sldChg>
      <pc:sldChg chg="addSp delSp modSp">
        <pc:chgData name="Guest User" userId="" providerId="Windows Live" clId="Web-{C5527A74-6726-C358-0AF9-5BC7F95A7E25}" dt="2026-01-19T22:53:07.616" v="416" actId="20577"/>
        <pc:sldMkLst>
          <pc:docMk/>
          <pc:sldMk cId="3626663525" sldId="286"/>
        </pc:sldMkLst>
        <pc:spChg chg="mod">
          <ac:chgData name="Guest User" userId="" providerId="Windows Live" clId="Web-{C5527A74-6726-C358-0AF9-5BC7F95A7E25}" dt="2026-01-19T22:53:07.616" v="416" actId="20577"/>
          <ac:spMkLst>
            <pc:docMk/>
            <pc:sldMk cId="3626663525" sldId="286"/>
            <ac:spMk id="3" creationId="{77CD3600-DE91-7F82-E54D-051A60433F82}"/>
          </ac:spMkLst>
        </pc:spChg>
        <pc:graphicFrameChg chg="del">
          <ac:chgData name="Guest User" userId="" providerId="Windows Live" clId="Web-{C5527A74-6726-C358-0AF9-5BC7F95A7E25}" dt="2026-01-19T16:17:23.833" v="80"/>
          <ac:graphicFrameMkLst>
            <pc:docMk/>
            <pc:sldMk cId="3626663525" sldId="286"/>
            <ac:graphicFrameMk id="5" creationId="{8089842A-80AD-8762-2342-1BE26DE2F25E}"/>
          </ac:graphicFrameMkLst>
        </pc:graphicFrameChg>
        <pc:graphicFrameChg chg="add mod modGraphic">
          <ac:chgData name="Guest User" userId="" providerId="Windows Live" clId="Web-{C5527A74-6726-C358-0AF9-5BC7F95A7E25}" dt="2026-01-19T22:52:30.737" v="410" actId="1076"/>
          <ac:graphicFrameMkLst>
            <pc:docMk/>
            <pc:sldMk cId="3626663525" sldId="286"/>
            <ac:graphicFrameMk id="5" creationId="{DBE5A894-3A44-993B-688C-12273732BB67}"/>
          </ac:graphicFrameMkLst>
        </pc:graphicFrameChg>
        <pc:graphicFrameChg chg="add del mod modGraphic">
          <ac:chgData name="Guest User" userId="" providerId="Windows Live" clId="Web-{C5527A74-6726-C358-0AF9-5BC7F95A7E25}" dt="2026-01-19T22:51:23.776" v="402"/>
          <ac:graphicFrameMkLst>
            <pc:docMk/>
            <pc:sldMk cId="3626663525" sldId="286"/>
            <ac:graphicFrameMk id="6" creationId="{8D64259C-F4AC-7CDF-E777-DF9503A3A4F2}"/>
          </ac:graphicFrameMkLst>
        </pc:graphicFrameChg>
      </pc:sldChg>
      <pc:sldChg chg="addSp delSp modSp mod setBg">
        <pc:chgData name="Guest User" userId="" providerId="Windows Live" clId="Web-{C5527A74-6726-C358-0AF9-5BC7F95A7E25}" dt="2026-01-19T22:49:52.731" v="401"/>
        <pc:sldMkLst>
          <pc:docMk/>
          <pc:sldMk cId="3050386575" sldId="300"/>
        </pc:sldMkLst>
        <pc:spChg chg="mod">
          <ac:chgData name="Guest User" userId="" providerId="Windows Live" clId="Web-{C5527A74-6726-C358-0AF9-5BC7F95A7E25}" dt="2026-01-19T22:49:22.413" v="377"/>
          <ac:spMkLst>
            <pc:docMk/>
            <pc:sldMk cId="3050386575" sldId="300"/>
            <ac:spMk id="2" creationId="{DF905CA1-C90F-2FF7-8271-7F0B515A89FA}"/>
          </ac:spMkLst>
        </pc:spChg>
        <pc:spChg chg="del">
          <ac:chgData name="Guest User" userId="" providerId="Windows Live" clId="Web-{C5527A74-6726-C358-0AF9-5BC7F95A7E25}" dt="2026-01-19T16:30:22.966" v="163"/>
          <ac:spMkLst>
            <pc:docMk/>
            <pc:sldMk cId="3050386575" sldId="300"/>
            <ac:spMk id="3" creationId="{2B025BFA-AAC2-ADE4-E7B0-75D4AE6E802C}"/>
          </ac:spMkLst>
        </pc:spChg>
        <pc:spChg chg="add del mod">
          <ac:chgData name="Guest User" userId="" providerId="Windows Live" clId="Web-{C5527A74-6726-C358-0AF9-5BC7F95A7E25}" dt="2026-01-19T22:46:09.208" v="348"/>
          <ac:spMkLst>
            <pc:docMk/>
            <pc:sldMk cId="3050386575" sldId="300"/>
            <ac:spMk id="4" creationId="{1FA321D1-445F-AF99-98BC-2A5E73D6353A}"/>
          </ac:spMkLst>
        </pc:spChg>
        <pc:spChg chg="add del">
          <ac:chgData name="Guest User" userId="" providerId="Windows Live" clId="Web-{C5527A74-6726-C358-0AF9-5BC7F95A7E25}" dt="2026-01-19T16:30:31.700" v="165"/>
          <ac:spMkLst>
            <pc:docMk/>
            <pc:sldMk cId="3050386575" sldId="300"/>
            <ac:spMk id="10" creationId="{BACC6370-2D7E-4714-9D71-7542949D7D5D}"/>
          </ac:spMkLst>
        </pc:spChg>
        <pc:spChg chg="add del mod">
          <ac:chgData name="Guest User" userId="" providerId="Windows Live" clId="Web-{C5527A74-6726-C358-0AF9-5BC7F95A7E25}" dt="2026-01-19T22:49:09.395" v="373"/>
          <ac:spMkLst>
            <pc:docMk/>
            <pc:sldMk cId="3050386575" sldId="300"/>
            <ac:spMk id="11" creationId="{3035751D-2201-F67B-09CD-E8DBA92ED6CD}"/>
          </ac:spMkLst>
        </pc:spChg>
        <pc:spChg chg="add del">
          <ac:chgData name="Guest User" userId="" providerId="Windows Live" clId="Web-{C5527A74-6726-C358-0AF9-5BC7F95A7E25}" dt="2026-01-19T16:30:31.700" v="165"/>
          <ac:spMkLst>
            <pc:docMk/>
            <pc:sldMk cId="3050386575" sldId="300"/>
            <ac:spMk id="12" creationId="{F68B3F68-107C-434F-AA38-110D5EA91B85}"/>
          </ac:spMkLst>
        </pc:spChg>
        <pc:spChg chg="add del">
          <ac:chgData name="Guest User" userId="" providerId="Windows Live" clId="Web-{C5527A74-6726-C358-0AF9-5BC7F95A7E25}" dt="2026-01-19T16:30:31.700" v="165"/>
          <ac:spMkLst>
            <pc:docMk/>
            <pc:sldMk cId="3050386575" sldId="300"/>
            <ac:spMk id="14" creationId="{AAD0DBB9-1A4B-4391-81D4-CB19F9AB918A}"/>
          </ac:spMkLst>
        </pc:spChg>
        <pc:spChg chg="add del mod">
          <ac:chgData name="Guest User" userId="" providerId="Windows Live" clId="Web-{C5527A74-6726-C358-0AF9-5BC7F95A7E25}" dt="2026-01-19T22:49:22.085" v="376"/>
          <ac:spMkLst>
            <pc:docMk/>
            <pc:sldMk cId="3050386575" sldId="300"/>
            <ac:spMk id="15" creationId="{DEA0D669-CE27-400D-9094-EF7155620C9C}"/>
          </ac:spMkLst>
        </pc:spChg>
        <pc:spChg chg="add del">
          <ac:chgData name="Guest User" userId="" providerId="Windows Live" clId="Web-{C5527A74-6726-C358-0AF9-5BC7F95A7E25}" dt="2026-01-19T16:30:31.700" v="165"/>
          <ac:spMkLst>
            <pc:docMk/>
            <pc:sldMk cId="3050386575" sldId="300"/>
            <ac:spMk id="16" creationId="{063BBA22-50EA-4C4D-BE05-F1CE4E63AA56}"/>
          </ac:spMkLst>
        </pc:spChg>
        <pc:spChg chg="add del mod">
          <ac:chgData name="Guest User" userId="" providerId="Windows Live" clId="Web-{C5527A74-6726-C358-0AF9-5BC7F95A7E25}" dt="2026-01-19T22:49:31.728" v="379"/>
          <ac:spMkLst>
            <pc:docMk/>
            <pc:sldMk cId="3050386575" sldId="300"/>
            <ac:spMk id="17" creationId="{4C8523F9-78DD-7EF6-CD1B-C39CEE6C7A37}"/>
          </ac:spMkLst>
        </pc:spChg>
        <pc:spChg chg="add del">
          <ac:chgData name="Guest User" userId="" providerId="Windows Live" clId="Web-{C5527A74-6726-C358-0AF9-5BC7F95A7E25}" dt="2026-01-19T22:49:07.285" v="372"/>
          <ac:spMkLst>
            <pc:docMk/>
            <pc:sldMk cId="3050386575" sldId="300"/>
            <ac:spMk id="18" creationId="{BACC6370-2D7E-4714-9D71-7542949D7D5D}"/>
          </ac:spMkLst>
        </pc:spChg>
        <pc:spChg chg="add del">
          <ac:chgData name="Guest User" userId="" providerId="Windows Live" clId="Web-{C5527A74-6726-C358-0AF9-5BC7F95A7E25}" dt="2026-01-19T22:49:22.413" v="377"/>
          <ac:spMkLst>
            <pc:docMk/>
            <pc:sldMk cId="3050386575" sldId="300"/>
            <ac:spMk id="19" creationId="{F68B3F68-107C-434F-AA38-110D5EA91B85}"/>
          </ac:spMkLst>
        </pc:spChg>
        <pc:spChg chg="add del">
          <ac:chgData name="Guest User" userId="" providerId="Windows Live" clId="Web-{C5527A74-6726-C358-0AF9-5BC7F95A7E25}" dt="2026-01-19T22:49:22.413" v="377"/>
          <ac:spMkLst>
            <pc:docMk/>
            <pc:sldMk cId="3050386575" sldId="300"/>
            <ac:spMk id="20" creationId="{AAD0DBB9-1A4B-4391-81D4-CB19F9AB918A}"/>
          </ac:spMkLst>
        </pc:spChg>
        <pc:spChg chg="add del">
          <ac:chgData name="Guest User" userId="" providerId="Windows Live" clId="Web-{C5527A74-6726-C358-0AF9-5BC7F95A7E25}" dt="2026-01-19T22:49:22.413" v="377"/>
          <ac:spMkLst>
            <pc:docMk/>
            <pc:sldMk cId="3050386575" sldId="300"/>
            <ac:spMk id="21" creationId="{063BBA22-50EA-4C4D-BE05-F1CE4E63AA56}"/>
          </ac:spMkLst>
        </pc:spChg>
        <pc:spChg chg="add del">
          <ac:chgData name="Guest User" userId="" providerId="Windows Live" clId="Web-{C5527A74-6726-C358-0AF9-5BC7F95A7E25}" dt="2026-01-19T22:49:22.413" v="377"/>
          <ac:spMkLst>
            <pc:docMk/>
            <pc:sldMk cId="3050386575" sldId="300"/>
            <ac:spMk id="26" creationId="{6753252F-4873-4F63-801D-CC719279A7D5}"/>
          </ac:spMkLst>
        </pc:spChg>
        <pc:spChg chg="add del">
          <ac:chgData name="Guest User" userId="" providerId="Windows Live" clId="Web-{C5527A74-6726-C358-0AF9-5BC7F95A7E25}" dt="2026-01-19T22:49:22.413" v="377"/>
          <ac:spMkLst>
            <pc:docMk/>
            <pc:sldMk cId="3050386575" sldId="300"/>
            <ac:spMk id="28" creationId="{047C8CCB-F95D-4249-92DD-651249D3535A}"/>
          </ac:spMkLst>
        </pc:spChg>
        <pc:graphicFrameChg chg="add del mod ord modGraphic">
          <ac:chgData name="Guest User" userId="" providerId="Windows Live" clId="Web-{C5527A74-6726-C358-0AF9-5BC7F95A7E25}" dt="2026-01-19T22:46:05.098" v="347"/>
          <ac:graphicFrameMkLst>
            <pc:docMk/>
            <pc:sldMk cId="3050386575" sldId="300"/>
            <ac:graphicFrameMk id="5" creationId="{84BBE853-A2C4-9802-C017-271974C5068B}"/>
          </ac:graphicFrameMkLst>
        </pc:graphicFrameChg>
        <pc:graphicFrameChg chg="add del mod ord modGraphic">
          <ac:chgData name="Guest User" userId="" providerId="Windows Live" clId="Web-{C5527A74-6726-C358-0AF9-5BC7F95A7E25}" dt="2026-01-19T22:49:07.285" v="371"/>
          <ac:graphicFrameMkLst>
            <pc:docMk/>
            <pc:sldMk cId="3050386575" sldId="300"/>
            <ac:graphicFrameMk id="7" creationId="{8853834E-4B90-376F-EF3E-F9E37E3F4806}"/>
          </ac:graphicFrameMkLst>
        </pc:graphicFrameChg>
        <pc:graphicFrameChg chg="add del mod modGraphic">
          <ac:chgData name="Guest User" userId="" providerId="Windows Live" clId="Web-{C5527A74-6726-C358-0AF9-5BC7F95A7E25}" dt="2026-01-19T22:49:07.254" v="370"/>
          <ac:graphicFrameMkLst>
            <pc:docMk/>
            <pc:sldMk cId="3050386575" sldId="300"/>
            <ac:graphicFrameMk id="9" creationId="{03AC78E3-9B55-E00C-1CD9-EF78EEC4ACBE}"/>
          </ac:graphicFrameMkLst>
        </pc:graphicFrameChg>
        <pc:graphicFrameChg chg="add del mod ord modGraphic">
          <ac:chgData name="Guest User" userId="" providerId="Windows Live" clId="Web-{C5527A74-6726-C358-0AF9-5BC7F95A7E25}" dt="2026-01-19T22:49:30.352" v="378"/>
          <ac:graphicFrameMkLst>
            <pc:docMk/>
            <pc:sldMk cId="3050386575" sldId="300"/>
            <ac:graphicFrameMk id="13" creationId="{99119709-6BB3-C6C4-7646-5918F4230A31}"/>
          </ac:graphicFrameMkLst>
        </pc:graphicFrameChg>
        <pc:graphicFrameChg chg="add mod ord modGraphic">
          <ac:chgData name="Guest User" userId="" providerId="Windows Live" clId="Web-{C5527A74-6726-C358-0AF9-5BC7F95A7E25}" dt="2026-01-19T22:49:52.731" v="401"/>
          <ac:graphicFrameMkLst>
            <pc:docMk/>
            <pc:sldMk cId="3050386575" sldId="300"/>
            <ac:graphicFrameMk id="23" creationId="{3C19E7FC-828E-FDDD-DCC6-396902100A7C}"/>
          </ac:graphicFrameMkLst>
        </pc:graphicFrameChg>
      </pc:sldChg>
      <pc:sldChg chg="addSp delSp modSp mod setBg">
        <pc:chgData name="Guest User" userId="" providerId="Windows Live" clId="Web-{C5527A74-6726-C358-0AF9-5BC7F95A7E25}" dt="2026-01-19T21:02:07.618" v="315"/>
        <pc:sldMkLst>
          <pc:docMk/>
          <pc:sldMk cId="2880918243" sldId="301"/>
        </pc:sldMkLst>
        <pc:spChg chg="del">
          <ac:chgData name="Guest User" userId="" providerId="Windows Live" clId="Web-{C5527A74-6726-C358-0AF9-5BC7F95A7E25}" dt="2026-01-19T16:36:13.188" v="168"/>
          <ac:spMkLst>
            <pc:docMk/>
            <pc:sldMk cId="2880918243" sldId="301"/>
            <ac:spMk id="2" creationId="{A7021C5D-F94A-15F0-2EA3-69D894B765D6}"/>
          </ac:spMkLst>
        </pc:spChg>
        <pc:spChg chg="del">
          <ac:chgData name="Guest User" userId="" providerId="Windows Live" clId="Web-{C5527A74-6726-C358-0AF9-5BC7F95A7E25}" dt="2026-01-19T16:36:10.375" v="167"/>
          <ac:spMkLst>
            <pc:docMk/>
            <pc:sldMk cId="2880918243" sldId="301"/>
            <ac:spMk id="3" creationId="{6B9B59BB-19CF-C64A-0BA7-00FDE0E31C7D}"/>
          </ac:spMkLst>
        </pc:spChg>
        <pc:spChg chg="add">
          <ac:chgData name="Guest User" userId="" providerId="Windows Live" clId="Web-{C5527A74-6726-C358-0AF9-5BC7F95A7E25}" dt="2026-01-19T16:36:13.188" v="168"/>
          <ac:spMkLst>
            <pc:docMk/>
            <pc:sldMk cId="2880918243" sldId="301"/>
            <ac:spMk id="10" creationId="{F3060C83-F051-4F0E-ABAD-AA0DFC48B218}"/>
          </ac:spMkLst>
        </pc:spChg>
        <pc:spChg chg="add">
          <ac:chgData name="Guest User" userId="" providerId="Windows Live" clId="Web-{C5527A74-6726-C358-0AF9-5BC7F95A7E25}" dt="2026-01-19T16:36:13.188" v="168"/>
          <ac:spMkLst>
            <pc:docMk/>
            <pc:sldMk cId="2880918243" sldId="301"/>
            <ac:spMk id="12" creationId="{83C98ABE-055B-441F-B07E-44F97F083C39}"/>
          </ac:spMkLst>
        </pc:spChg>
        <pc:spChg chg="add">
          <ac:chgData name="Guest User" userId="" providerId="Windows Live" clId="Web-{C5527A74-6726-C358-0AF9-5BC7F95A7E25}" dt="2026-01-19T16:36:13.188" v="168"/>
          <ac:spMkLst>
            <pc:docMk/>
            <pc:sldMk cId="2880918243" sldId="301"/>
            <ac:spMk id="14" creationId="{29FDB030-9B49-4CED-8CCD-4D99382388AC}"/>
          </ac:spMkLst>
        </pc:spChg>
        <pc:spChg chg="add">
          <ac:chgData name="Guest User" userId="" providerId="Windows Live" clId="Web-{C5527A74-6726-C358-0AF9-5BC7F95A7E25}" dt="2026-01-19T16:36:13.188" v="168"/>
          <ac:spMkLst>
            <pc:docMk/>
            <pc:sldMk cId="2880918243" sldId="301"/>
            <ac:spMk id="16" creationId="{3783CA14-24A1-485C-8B30-D6A5D87987AD}"/>
          </ac:spMkLst>
        </pc:spChg>
        <pc:spChg chg="add">
          <ac:chgData name="Guest User" userId="" providerId="Windows Live" clId="Web-{C5527A74-6726-C358-0AF9-5BC7F95A7E25}" dt="2026-01-19T16:36:13.188" v="168"/>
          <ac:spMkLst>
            <pc:docMk/>
            <pc:sldMk cId="2880918243" sldId="301"/>
            <ac:spMk id="18" creationId="{9A97C86A-04D6-40F7-AE84-31AB43E6A846}"/>
          </ac:spMkLst>
        </pc:spChg>
        <pc:spChg chg="add">
          <ac:chgData name="Guest User" userId="" providerId="Windows Live" clId="Web-{C5527A74-6726-C358-0AF9-5BC7F95A7E25}" dt="2026-01-19T16:36:13.188" v="168"/>
          <ac:spMkLst>
            <pc:docMk/>
            <pc:sldMk cId="2880918243" sldId="301"/>
            <ac:spMk id="20" creationId="{FF9F2414-84E8-453E-B1F3-389FDE8192D9}"/>
          </ac:spMkLst>
        </pc:spChg>
        <pc:spChg chg="add">
          <ac:chgData name="Guest User" userId="" providerId="Windows Live" clId="Web-{C5527A74-6726-C358-0AF9-5BC7F95A7E25}" dt="2026-01-19T16:36:13.188" v="168"/>
          <ac:spMkLst>
            <pc:docMk/>
            <pc:sldMk cId="2880918243" sldId="301"/>
            <ac:spMk id="22" creationId="{3ECA69A1-7536-43AC-85EF-C7106179F5ED}"/>
          </ac:spMkLst>
        </pc:spChg>
        <pc:graphicFrameChg chg="add mod ord modGraphic">
          <ac:chgData name="Guest User" userId="" providerId="Windows Live" clId="Web-{C5527A74-6726-C358-0AF9-5BC7F95A7E25}" dt="2026-01-19T21:02:07.618" v="315"/>
          <ac:graphicFrameMkLst>
            <pc:docMk/>
            <pc:sldMk cId="2880918243" sldId="301"/>
            <ac:graphicFrameMk id="5" creationId="{A5DE91A8-6266-B50B-6E4F-B8734051CC8A}"/>
          </ac:graphicFrameMkLst>
        </pc:graphicFrameChg>
      </pc:sldChg>
      <pc:sldChg chg="addSp delSp modSp mod setBg">
        <pc:chgData name="Guest User" userId="" providerId="Windows Live" clId="Web-{C5527A74-6726-C358-0AF9-5BC7F95A7E25}" dt="2026-01-19T21:05:36.649" v="319" actId="1076"/>
        <pc:sldMkLst>
          <pc:docMk/>
          <pc:sldMk cId="2836985242" sldId="319"/>
        </pc:sldMkLst>
        <pc:spChg chg="mod">
          <ac:chgData name="Guest User" userId="" providerId="Windows Live" clId="Web-{C5527A74-6726-C358-0AF9-5BC7F95A7E25}" dt="2026-01-19T20:23:43.278" v="255"/>
          <ac:spMkLst>
            <pc:docMk/>
            <pc:sldMk cId="2836985242" sldId="319"/>
            <ac:spMk id="2" creationId="{20260B0A-4965-FBE5-C10B-F3A20AD534EA}"/>
          </ac:spMkLst>
        </pc:spChg>
        <pc:spChg chg="del">
          <ac:chgData name="Guest User" userId="" providerId="Windows Live" clId="Web-{C5527A74-6726-C358-0AF9-5BC7F95A7E25}" dt="2026-01-19T20:23:13.712" v="251"/>
          <ac:spMkLst>
            <pc:docMk/>
            <pc:sldMk cId="2836985242" sldId="319"/>
            <ac:spMk id="3" creationId="{3197845A-43DD-6F52-A135-38156B883519}"/>
          </ac:spMkLst>
        </pc:spChg>
        <pc:spChg chg="add del">
          <ac:chgData name="Guest User" userId="" providerId="Windows Live" clId="Web-{C5527A74-6726-C358-0AF9-5BC7F95A7E25}" dt="2026-01-19T20:24:59.411" v="259"/>
          <ac:spMkLst>
            <pc:docMk/>
            <pc:sldMk cId="2836985242" sldId="319"/>
            <ac:spMk id="10" creationId="{C4879EFC-8E62-4E00-973C-C45EE9EC676D}"/>
          </ac:spMkLst>
        </pc:spChg>
        <pc:spChg chg="add del">
          <ac:chgData name="Guest User" userId="" providerId="Windows Live" clId="Web-{C5527A74-6726-C358-0AF9-5BC7F95A7E25}" dt="2026-01-19T20:24:59.411" v="259"/>
          <ac:spMkLst>
            <pc:docMk/>
            <pc:sldMk cId="2836985242" sldId="319"/>
            <ac:spMk id="12" creationId="{D6A9C53F-5F90-40A5-8C85-5412D39C8C68}"/>
          </ac:spMkLst>
        </pc:spChg>
        <pc:spChg chg="add">
          <ac:chgData name="Guest User" userId="" providerId="Windows Live" clId="Web-{C5527A74-6726-C358-0AF9-5BC7F95A7E25}" dt="2026-01-19T20:24:59.411" v="259"/>
          <ac:spMkLst>
            <pc:docMk/>
            <pc:sldMk cId="2836985242" sldId="319"/>
            <ac:spMk id="17" creationId="{C4879EFC-8E62-4E00-973C-C45EE9EC676D}"/>
          </ac:spMkLst>
        </pc:spChg>
        <pc:spChg chg="add">
          <ac:chgData name="Guest User" userId="" providerId="Windows Live" clId="Web-{C5527A74-6726-C358-0AF9-5BC7F95A7E25}" dt="2026-01-19T20:24:59.411" v="259"/>
          <ac:spMkLst>
            <pc:docMk/>
            <pc:sldMk cId="2836985242" sldId="319"/>
            <ac:spMk id="19" creationId="{D6A9C53F-5F90-40A5-8C85-5412D39C8C68}"/>
          </ac:spMkLst>
        </pc:spChg>
        <pc:picChg chg="add mod ord">
          <ac:chgData name="Guest User" userId="" providerId="Windows Live" clId="Web-{C5527A74-6726-C358-0AF9-5BC7F95A7E25}" dt="2026-01-19T21:05:32.118" v="317" actId="1076"/>
          <ac:picMkLst>
            <pc:docMk/>
            <pc:sldMk cId="2836985242" sldId="319"/>
            <ac:picMk id="4" creationId="{22C2AF52-32B2-842F-8C82-0C6B9069954E}"/>
          </ac:picMkLst>
        </pc:picChg>
        <pc:picChg chg="add mod">
          <ac:chgData name="Guest User" userId="" providerId="Windows Live" clId="Web-{C5527A74-6726-C358-0AF9-5BC7F95A7E25}" dt="2026-01-19T21:05:36.649" v="319" actId="1076"/>
          <ac:picMkLst>
            <pc:docMk/>
            <pc:sldMk cId="2836985242" sldId="319"/>
            <ac:picMk id="5" creationId="{1F32F3D6-63B7-EFB0-D2D2-DEB5BFB9CD12}"/>
          </ac:picMkLst>
        </pc:picChg>
      </pc:sldChg>
      <pc:sldChg chg="addSp delSp modSp mod setBg">
        <pc:chgData name="Guest User" userId="" providerId="Windows Live" clId="Web-{C5527A74-6726-C358-0AF9-5BC7F95A7E25}" dt="2026-01-19T21:22:43.312" v="346"/>
        <pc:sldMkLst>
          <pc:docMk/>
          <pc:sldMk cId="3129267247" sldId="320"/>
        </pc:sldMkLst>
        <pc:spChg chg="mod">
          <ac:chgData name="Guest User" userId="" providerId="Windows Live" clId="Web-{C5527A74-6726-C358-0AF9-5BC7F95A7E25}" dt="2026-01-19T21:22:43.312" v="346"/>
          <ac:spMkLst>
            <pc:docMk/>
            <pc:sldMk cId="3129267247" sldId="320"/>
            <ac:spMk id="2" creationId="{0CECE3D9-58CB-2FA3-1417-F49EF516165B}"/>
          </ac:spMkLst>
        </pc:spChg>
        <pc:spChg chg="del mod">
          <ac:chgData name="Guest User" userId="" providerId="Windows Live" clId="Web-{C5527A74-6726-C358-0AF9-5BC7F95A7E25}" dt="2026-01-19T21:22:43.312" v="346"/>
          <ac:spMkLst>
            <pc:docMk/>
            <pc:sldMk cId="3129267247" sldId="320"/>
            <ac:spMk id="3" creationId="{935AC5B0-95D2-3214-B597-87B6C4D2D3C2}"/>
          </ac:spMkLst>
        </pc:spChg>
        <pc:spChg chg="add">
          <ac:chgData name="Guest User" userId="" providerId="Windows Live" clId="Web-{C5527A74-6726-C358-0AF9-5BC7F95A7E25}" dt="2026-01-19T21:22:43.312" v="346"/>
          <ac:spMkLst>
            <pc:docMk/>
            <pc:sldMk cId="3129267247" sldId="320"/>
            <ac:spMk id="9" creationId="{BACC6370-2D7E-4714-9D71-7542949D7D5D}"/>
          </ac:spMkLst>
        </pc:spChg>
        <pc:spChg chg="add">
          <ac:chgData name="Guest User" userId="" providerId="Windows Live" clId="Web-{C5527A74-6726-C358-0AF9-5BC7F95A7E25}" dt="2026-01-19T21:22:43.312" v="346"/>
          <ac:spMkLst>
            <pc:docMk/>
            <pc:sldMk cId="3129267247" sldId="320"/>
            <ac:spMk id="11" creationId="{F68B3F68-107C-434F-AA38-110D5EA91B85}"/>
          </ac:spMkLst>
        </pc:spChg>
        <pc:spChg chg="add">
          <ac:chgData name="Guest User" userId="" providerId="Windows Live" clId="Web-{C5527A74-6726-C358-0AF9-5BC7F95A7E25}" dt="2026-01-19T21:22:43.312" v="346"/>
          <ac:spMkLst>
            <pc:docMk/>
            <pc:sldMk cId="3129267247" sldId="320"/>
            <ac:spMk id="13" creationId="{AAD0DBB9-1A4B-4391-81D4-CB19F9AB918A}"/>
          </ac:spMkLst>
        </pc:spChg>
        <pc:spChg chg="add">
          <ac:chgData name="Guest User" userId="" providerId="Windows Live" clId="Web-{C5527A74-6726-C358-0AF9-5BC7F95A7E25}" dt="2026-01-19T21:22:43.312" v="346"/>
          <ac:spMkLst>
            <pc:docMk/>
            <pc:sldMk cId="3129267247" sldId="320"/>
            <ac:spMk id="15" creationId="{063BBA22-50EA-4C4D-BE05-F1CE4E63AA56}"/>
          </ac:spMkLst>
        </pc:spChg>
        <pc:graphicFrameChg chg="add">
          <ac:chgData name="Guest User" userId="" providerId="Windows Live" clId="Web-{C5527A74-6726-C358-0AF9-5BC7F95A7E25}" dt="2026-01-19T21:22:43.312" v="346"/>
          <ac:graphicFrameMkLst>
            <pc:docMk/>
            <pc:sldMk cId="3129267247" sldId="320"/>
            <ac:graphicFrameMk id="5" creationId="{F7D0DD32-27F9-59A2-AD4E-C80175FC51CB}"/>
          </ac:graphicFrameMkLst>
        </pc:graphicFrameChg>
      </pc:sldChg>
      <pc:sldChg chg="addSp modSp new mod setBg">
        <pc:chgData name="Guest User" userId="" providerId="Windows Live" clId="Web-{C5527A74-6726-C358-0AF9-5BC7F95A7E25}" dt="2026-01-19T15:57:02.264" v="55"/>
        <pc:sldMkLst>
          <pc:docMk/>
          <pc:sldMk cId="892757801" sldId="329"/>
        </pc:sldMkLst>
        <pc:spChg chg="mod">
          <ac:chgData name="Guest User" userId="" providerId="Windows Live" clId="Web-{C5527A74-6726-C358-0AF9-5BC7F95A7E25}" dt="2026-01-19T15:57:02.264" v="55"/>
          <ac:spMkLst>
            <pc:docMk/>
            <pc:sldMk cId="892757801" sldId="329"/>
            <ac:spMk id="2" creationId="{D5DE3659-BB4E-109F-02EB-8BE2AADD731A}"/>
          </ac:spMkLst>
        </pc:spChg>
        <pc:spChg chg="mod">
          <ac:chgData name="Guest User" userId="" providerId="Windows Live" clId="Web-{C5527A74-6726-C358-0AF9-5BC7F95A7E25}" dt="2026-01-19T15:57:02.264" v="55"/>
          <ac:spMkLst>
            <pc:docMk/>
            <pc:sldMk cId="892757801" sldId="329"/>
            <ac:spMk id="3" creationId="{18DD12E4-E150-4276-500C-36A5A5EF9F2C}"/>
          </ac:spMkLst>
        </pc:spChg>
        <pc:spChg chg="add">
          <ac:chgData name="Guest User" userId="" providerId="Windows Live" clId="Web-{C5527A74-6726-C358-0AF9-5BC7F95A7E25}" dt="2026-01-19T15:57:02.264" v="55"/>
          <ac:spMkLst>
            <pc:docMk/>
            <pc:sldMk cId="892757801" sldId="329"/>
            <ac:spMk id="10" creationId="{245A9F99-D9B1-4094-A2E2-B90AC1DB7B9C}"/>
          </ac:spMkLst>
        </pc:spChg>
        <pc:spChg chg="add">
          <ac:chgData name="Guest User" userId="" providerId="Windows Live" clId="Web-{C5527A74-6726-C358-0AF9-5BC7F95A7E25}" dt="2026-01-19T15:57:02.264" v="55"/>
          <ac:spMkLst>
            <pc:docMk/>
            <pc:sldMk cId="892757801" sldId="329"/>
            <ac:spMk id="12" creationId="{B7FAF607-473A-4A43-A23D-BBFF5C4117BB}"/>
          </ac:spMkLst>
        </pc:spChg>
        <pc:grpChg chg="add">
          <ac:chgData name="Guest User" userId="" providerId="Windows Live" clId="Web-{C5527A74-6726-C358-0AF9-5BC7F95A7E25}" dt="2026-01-19T15:57:02.264" v="55"/>
          <ac:grpSpMkLst>
            <pc:docMk/>
            <pc:sldMk cId="892757801" sldId="329"/>
            <ac:grpSpMk id="14" creationId="{C5F6476F-D303-44D3-B30F-1BA348F0F64A}"/>
          </ac:grpSpMkLst>
        </pc:grpChg>
        <pc:picChg chg="add">
          <ac:chgData name="Guest User" userId="" providerId="Windows Live" clId="Web-{C5527A74-6726-C358-0AF9-5BC7F95A7E25}" dt="2026-01-19T15:57:02.264" v="55"/>
          <ac:picMkLst>
            <pc:docMk/>
            <pc:sldMk cId="892757801" sldId="329"/>
            <ac:picMk id="7" creationId="{8A6BB4F6-4BC9-B44F-1E1D-FEDDC0759AA9}"/>
          </ac:picMkLst>
        </pc:picChg>
      </pc:sldChg>
      <pc:sldChg chg="addSp delSp modSp new mod setBg">
        <pc:chgData name="Guest User" userId="" providerId="Windows Live" clId="Web-{C5527A74-6726-C358-0AF9-5BC7F95A7E25}" dt="2026-01-19T16:04:12.151" v="62" actId="20577"/>
        <pc:sldMkLst>
          <pc:docMk/>
          <pc:sldMk cId="1264356620" sldId="330"/>
        </pc:sldMkLst>
        <pc:spChg chg="mod">
          <ac:chgData name="Guest User" userId="" providerId="Windows Live" clId="Web-{C5527A74-6726-C358-0AF9-5BC7F95A7E25}" dt="2026-01-19T15:57:11.029" v="56"/>
          <ac:spMkLst>
            <pc:docMk/>
            <pc:sldMk cId="1264356620" sldId="330"/>
            <ac:spMk id="2" creationId="{80BAF3A0-F2AD-594A-2CB6-86317480E122}"/>
          </ac:spMkLst>
        </pc:spChg>
        <pc:spChg chg="del mod">
          <ac:chgData name="Guest User" userId="" providerId="Windows Live" clId="Web-{C5527A74-6726-C358-0AF9-5BC7F95A7E25}" dt="2026-01-19T15:57:11.029" v="56"/>
          <ac:spMkLst>
            <pc:docMk/>
            <pc:sldMk cId="1264356620" sldId="330"/>
            <ac:spMk id="3" creationId="{44277504-5160-ABB2-F9EA-F0D039A586A2}"/>
          </ac:spMkLst>
        </pc:spChg>
        <pc:spChg chg="add">
          <ac:chgData name="Guest User" userId="" providerId="Windows Live" clId="Web-{C5527A74-6726-C358-0AF9-5BC7F95A7E25}" dt="2026-01-19T15:57:11.029" v="56"/>
          <ac:spMkLst>
            <pc:docMk/>
            <pc:sldMk cId="1264356620" sldId="330"/>
            <ac:spMk id="9" creationId="{BACC6370-2D7E-4714-9D71-7542949D7D5D}"/>
          </ac:spMkLst>
        </pc:spChg>
        <pc:spChg chg="add">
          <ac:chgData name="Guest User" userId="" providerId="Windows Live" clId="Web-{C5527A74-6726-C358-0AF9-5BC7F95A7E25}" dt="2026-01-19T15:57:11.029" v="56"/>
          <ac:spMkLst>
            <pc:docMk/>
            <pc:sldMk cId="1264356620" sldId="330"/>
            <ac:spMk id="11" creationId="{F68B3F68-107C-434F-AA38-110D5EA91B85}"/>
          </ac:spMkLst>
        </pc:spChg>
        <pc:spChg chg="add">
          <ac:chgData name="Guest User" userId="" providerId="Windows Live" clId="Web-{C5527A74-6726-C358-0AF9-5BC7F95A7E25}" dt="2026-01-19T15:57:11.029" v="56"/>
          <ac:spMkLst>
            <pc:docMk/>
            <pc:sldMk cId="1264356620" sldId="330"/>
            <ac:spMk id="13" creationId="{AAD0DBB9-1A4B-4391-81D4-CB19F9AB918A}"/>
          </ac:spMkLst>
        </pc:spChg>
        <pc:spChg chg="add">
          <ac:chgData name="Guest User" userId="" providerId="Windows Live" clId="Web-{C5527A74-6726-C358-0AF9-5BC7F95A7E25}" dt="2026-01-19T15:57:11.029" v="56"/>
          <ac:spMkLst>
            <pc:docMk/>
            <pc:sldMk cId="1264356620" sldId="330"/>
            <ac:spMk id="15" creationId="{063BBA22-50EA-4C4D-BE05-F1CE4E63AA56}"/>
          </ac:spMkLst>
        </pc:spChg>
        <pc:graphicFrameChg chg="add modGraphic">
          <ac:chgData name="Guest User" userId="" providerId="Windows Live" clId="Web-{C5527A74-6726-C358-0AF9-5BC7F95A7E25}" dt="2026-01-19T16:04:12.151" v="62" actId="20577"/>
          <ac:graphicFrameMkLst>
            <pc:docMk/>
            <pc:sldMk cId="1264356620" sldId="330"/>
            <ac:graphicFrameMk id="5" creationId="{922DE0B5-C3CF-6A87-9287-A12B3D4CCD4F}"/>
          </ac:graphicFrameMkLst>
        </pc:graphicFrameChg>
      </pc:sldChg>
      <pc:sldChg chg="addSp delSp modSp new add del mod setBg">
        <pc:chgData name="Guest User" userId="" providerId="Windows Live" clId="Web-{C5527A74-6726-C358-0AF9-5BC7F95A7E25}" dt="2026-01-19T23:03:32.986" v="500"/>
        <pc:sldMkLst>
          <pc:docMk/>
          <pc:sldMk cId="1844655868" sldId="331"/>
        </pc:sldMkLst>
        <pc:spChg chg="del">
          <ac:chgData name="Guest User" userId="" providerId="Windows Live" clId="Web-{C5527A74-6726-C358-0AF9-5BC7F95A7E25}" dt="2026-01-19T16:16:13.359" v="67"/>
          <ac:spMkLst>
            <pc:docMk/>
            <pc:sldMk cId="1844655868" sldId="331"/>
            <ac:spMk id="2" creationId="{47C6D40C-ECEB-6437-F2C9-9310442156F2}"/>
          </ac:spMkLst>
        </pc:spChg>
        <pc:spChg chg="del mod">
          <ac:chgData name="Guest User" userId="" providerId="Windows Live" clId="Web-{C5527A74-6726-C358-0AF9-5BC7F95A7E25}" dt="2026-01-19T16:16:10.234" v="66"/>
          <ac:spMkLst>
            <pc:docMk/>
            <pc:sldMk cId="1844655868" sldId="331"/>
            <ac:spMk id="3" creationId="{FC181013-F399-0FF2-C54D-078C1270FD62}"/>
          </ac:spMkLst>
        </pc:spChg>
        <pc:spChg chg="add del mod">
          <ac:chgData name="Guest User" userId="" providerId="Windows Live" clId="Web-{C5527A74-6726-C358-0AF9-5BC7F95A7E25}" dt="2026-01-19T16:22:15.138" v="106"/>
          <ac:spMkLst>
            <pc:docMk/>
            <pc:sldMk cId="1844655868" sldId="331"/>
            <ac:spMk id="7" creationId="{DAA20C36-7CAF-C67E-8FCE-845476D2951D}"/>
          </ac:spMkLst>
        </pc:spChg>
        <pc:spChg chg="add del">
          <ac:chgData name="Guest User" userId="" providerId="Windows Live" clId="Web-{C5527A74-6726-C358-0AF9-5BC7F95A7E25}" dt="2026-01-19T16:20:47.055" v="100"/>
          <ac:spMkLst>
            <pc:docMk/>
            <pc:sldMk cId="1844655868" sldId="331"/>
            <ac:spMk id="10" creationId="{F3060C83-F051-4F0E-ABAD-AA0DFC48B218}"/>
          </ac:spMkLst>
        </pc:spChg>
        <pc:spChg chg="add">
          <ac:chgData name="Guest User" userId="" providerId="Windows Live" clId="Web-{C5527A74-6726-C358-0AF9-5BC7F95A7E25}" dt="2026-01-19T16:16:13.359" v="67"/>
          <ac:spMkLst>
            <pc:docMk/>
            <pc:sldMk cId="1844655868" sldId="331"/>
            <ac:spMk id="12" creationId="{83C98ABE-055B-441F-B07E-44F97F083C39}"/>
          </ac:spMkLst>
        </pc:spChg>
        <pc:spChg chg="add">
          <ac:chgData name="Guest User" userId="" providerId="Windows Live" clId="Web-{C5527A74-6726-C358-0AF9-5BC7F95A7E25}" dt="2026-01-19T16:16:13.359" v="67"/>
          <ac:spMkLst>
            <pc:docMk/>
            <pc:sldMk cId="1844655868" sldId="331"/>
            <ac:spMk id="14" creationId="{29FDB030-9B49-4CED-8CCD-4D99382388AC}"/>
          </ac:spMkLst>
        </pc:spChg>
        <pc:spChg chg="add del">
          <ac:chgData name="Guest User" userId="" providerId="Windows Live" clId="Web-{C5527A74-6726-C358-0AF9-5BC7F95A7E25}" dt="2026-01-19T16:20:47.055" v="100"/>
          <ac:spMkLst>
            <pc:docMk/>
            <pc:sldMk cId="1844655868" sldId="331"/>
            <ac:spMk id="16" creationId="{3783CA14-24A1-485C-8B30-D6A5D87987AD}"/>
          </ac:spMkLst>
        </pc:spChg>
        <pc:spChg chg="add del mod">
          <ac:chgData name="Guest User" userId="" providerId="Windows Live" clId="Web-{C5527A74-6726-C358-0AF9-5BC7F95A7E25}" dt="2026-01-19T16:22:40.374" v="117"/>
          <ac:spMkLst>
            <pc:docMk/>
            <pc:sldMk cId="1844655868" sldId="331"/>
            <ac:spMk id="17" creationId="{B7FB1E6C-F91C-AEEC-E755-68FFF9640AED}"/>
          </ac:spMkLst>
        </pc:spChg>
        <pc:spChg chg="add del">
          <ac:chgData name="Guest User" userId="" providerId="Windows Live" clId="Web-{C5527A74-6726-C358-0AF9-5BC7F95A7E25}" dt="2026-01-19T16:20:47.055" v="100"/>
          <ac:spMkLst>
            <pc:docMk/>
            <pc:sldMk cId="1844655868" sldId="331"/>
            <ac:spMk id="18" creationId="{9A97C86A-04D6-40F7-AE84-31AB43E6A846}"/>
          </ac:spMkLst>
        </pc:spChg>
        <pc:spChg chg="add del mod">
          <ac:chgData name="Guest User" userId="" providerId="Windows Live" clId="Web-{C5527A74-6726-C358-0AF9-5BC7F95A7E25}" dt="2026-01-19T16:22:50.765" v="123"/>
          <ac:spMkLst>
            <pc:docMk/>
            <pc:sldMk cId="1844655868" sldId="331"/>
            <ac:spMk id="19" creationId="{25D4EFE4-21DD-D0B8-98B6-7FE97AEC39D4}"/>
          </ac:spMkLst>
        </pc:spChg>
        <pc:spChg chg="add del">
          <ac:chgData name="Guest User" userId="" providerId="Windows Live" clId="Web-{C5527A74-6726-C358-0AF9-5BC7F95A7E25}" dt="2026-01-19T16:20:47.055" v="100"/>
          <ac:spMkLst>
            <pc:docMk/>
            <pc:sldMk cId="1844655868" sldId="331"/>
            <ac:spMk id="20" creationId="{FF9F2414-84E8-453E-B1F3-389FDE8192D9}"/>
          </ac:spMkLst>
        </pc:spChg>
        <pc:spChg chg="add mod">
          <ac:chgData name="Guest User" userId="" providerId="Windows Live" clId="Web-{C5527A74-6726-C358-0AF9-5BC7F95A7E25}" dt="2026-01-19T16:23:34.845" v="148" actId="20577"/>
          <ac:spMkLst>
            <pc:docMk/>
            <pc:sldMk cId="1844655868" sldId="331"/>
            <ac:spMk id="21" creationId="{6DA91B2F-20E3-0021-0D7D-7C986CB6213F}"/>
          </ac:spMkLst>
        </pc:spChg>
        <pc:spChg chg="add del">
          <ac:chgData name="Guest User" userId="" providerId="Windows Live" clId="Web-{C5527A74-6726-C358-0AF9-5BC7F95A7E25}" dt="2026-01-19T16:20:47.055" v="100"/>
          <ac:spMkLst>
            <pc:docMk/>
            <pc:sldMk cId="1844655868" sldId="331"/>
            <ac:spMk id="22" creationId="{3ECA69A1-7536-43AC-85EF-C7106179F5ED}"/>
          </ac:spMkLst>
        </pc:spChg>
        <pc:spChg chg="add del">
          <ac:chgData name="Guest User" userId="" providerId="Windows Live" clId="Web-{C5527A74-6726-C358-0AF9-5BC7F95A7E25}" dt="2026-01-19T16:21:17.604" v="103"/>
          <ac:spMkLst>
            <pc:docMk/>
            <pc:sldMk cId="1844655868" sldId="331"/>
            <ac:spMk id="27" creationId="{1B15ED52-F352-441B-82BF-E0EA34836D08}"/>
          </ac:spMkLst>
        </pc:spChg>
        <pc:spChg chg="add del">
          <ac:chgData name="Guest User" userId="" providerId="Windows Live" clId="Web-{C5527A74-6726-C358-0AF9-5BC7F95A7E25}" dt="2026-01-19T16:21:17.604" v="103"/>
          <ac:spMkLst>
            <pc:docMk/>
            <pc:sldMk cId="1844655868" sldId="331"/>
            <ac:spMk id="29" creationId="{3B2E3793-BFE6-45A2-9B7B-E18844431C99}"/>
          </ac:spMkLst>
        </pc:spChg>
        <pc:spChg chg="add del">
          <ac:chgData name="Guest User" userId="" providerId="Windows Live" clId="Web-{C5527A74-6726-C358-0AF9-5BC7F95A7E25}" dt="2026-01-19T16:21:17.604" v="103"/>
          <ac:spMkLst>
            <pc:docMk/>
            <pc:sldMk cId="1844655868" sldId="331"/>
            <ac:spMk id="31" creationId="{BC4C4868-CB8F-4AF9-9CDB-8108F2C19B67}"/>
          </ac:spMkLst>
        </pc:spChg>
        <pc:spChg chg="del">
          <ac:chgData name="Guest User" userId="" providerId="Windows Live" clId="Web-{C5527A74-6726-C358-0AF9-5BC7F95A7E25}" dt="2026-01-19T16:21:17.604" v="103"/>
          <ac:spMkLst>
            <pc:docMk/>
            <pc:sldMk cId="1844655868" sldId="331"/>
            <ac:spMk id="33" creationId="{375E0459-6403-40CD-989D-56A4407CA12E}"/>
          </ac:spMkLst>
        </pc:spChg>
        <pc:spChg chg="add del">
          <ac:chgData name="Guest User" userId="" providerId="Windows Live" clId="Web-{C5527A74-6726-C358-0AF9-5BC7F95A7E25}" dt="2026-01-19T16:21:17.604" v="103"/>
          <ac:spMkLst>
            <pc:docMk/>
            <pc:sldMk cId="1844655868" sldId="331"/>
            <ac:spMk id="35" creationId="{53E5B1A8-3AC9-4BD1-9BBC-78CA94F2D1BA}"/>
          </ac:spMkLst>
        </pc:spChg>
        <pc:spChg chg="add del">
          <ac:chgData name="Guest User" userId="" providerId="Windows Live" clId="Web-{C5527A74-6726-C358-0AF9-5BC7F95A7E25}" dt="2026-01-19T16:22:15.138" v="109"/>
          <ac:spMkLst>
            <pc:docMk/>
            <pc:sldMk cId="1844655868" sldId="331"/>
            <ac:spMk id="40" creationId="{2550BE34-C2B8-49B8-8519-67A8CAD51AE9}"/>
          </ac:spMkLst>
        </pc:spChg>
        <pc:spChg chg="add del">
          <ac:chgData name="Guest User" userId="" providerId="Windows Live" clId="Web-{C5527A74-6726-C358-0AF9-5BC7F95A7E25}" dt="2026-01-19T16:22:15.138" v="108"/>
          <ac:spMkLst>
            <pc:docMk/>
            <pc:sldMk cId="1844655868" sldId="331"/>
            <ac:spMk id="42" creationId="{A7457DD9-5A45-400A-AB4B-4B4EDECA25F1}"/>
          </ac:spMkLst>
        </pc:spChg>
        <pc:spChg chg="add del">
          <ac:chgData name="Guest User" userId="" providerId="Windows Live" clId="Web-{C5527A74-6726-C358-0AF9-5BC7F95A7E25}" dt="2026-01-19T16:23:22.579" v="135"/>
          <ac:spMkLst>
            <pc:docMk/>
            <pc:sldMk cId="1844655868" sldId="331"/>
            <ac:spMk id="44" creationId="{441CF7D6-A660-431A-B0BB-140A0D5556B6}"/>
          </ac:spMkLst>
        </pc:spChg>
        <pc:spChg chg="add del">
          <ac:chgData name="Guest User" userId="" providerId="Windows Live" clId="Web-{C5527A74-6726-C358-0AF9-5BC7F95A7E25}" dt="2026-01-19T16:22:15.138" v="107"/>
          <ac:spMkLst>
            <pc:docMk/>
            <pc:sldMk cId="1844655868" sldId="331"/>
            <ac:spMk id="46" creationId="{0570A85B-3810-4F95-97B0-CBF4CCDB381C}"/>
          </ac:spMkLst>
        </pc:spChg>
        <pc:spChg chg="add">
          <ac:chgData name="Guest User" userId="" providerId="Windows Live" clId="Web-{C5527A74-6726-C358-0AF9-5BC7F95A7E25}" dt="2026-01-19T16:23:22.579" v="135"/>
          <ac:spMkLst>
            <pc:docMk/>
            <pc:sldMk cId="1844655868" sldId="331"/>
            <ac:spMk id="49" creationId="{BCED4D40-4B67-4331-AC48-79B82B4A47D8}"/>
          </ac:spMkLst>
        </pc:spChg>
        <pc:spChg chg="add">
          <ac:chgData name="Guest User" userId="" providerId="Windows Live" clId="Web-{C5527A74-6726-C358-0AF9-5BC7F95A7E25}" dt="2026-01-19T16:23:22.579" v="135"/>
          <ac:spMkLst>
            <pc:docMk/>
            <pc:sldMk cId="1844655868" sldId="331"/>
            <ac:spMk id="51" creationId="{670CEDEF-4F34-412E-84EE-329C1E936AF5}"/>
          </ac:spMkLst>
        </pc:spChg>
        <pc:graphicFrameChg chg="add del mod ord modGraphic">
          <ac:chgData name="Guest User" userId="" providerId="Windows Live" clId="Web-{C5527A74-6726-C358-0AF9-5BC7F95A7E25}" dt="2026-01-19T16:17:55.259" v="83"/>
          <ac:graphicFrameMkLst>
            <pc:docMk/>
            <pc:sldMk cId="1844655868" sldId="331"/>
            <ac:graphicFrameMk id="5" creationId="{7AA87C19-1FEC-C776-7AFF-9DE20670969C}"/>
          </ac:graphicFrameMkLst>
        </pc:graphicFrameChg>
        <pc:graphicFrameChg chg="add del mod">
          <ac:chgData name="Guest User" userId="" providerId="Windows Live" clId="Web-{C5527A74-6726-C358-0AF9-5BC7F95A7E25}" dt="2026-01-19T16:20:29.570" v="97"/>
          <ac:graphicFrameMkLst>
            <pc:docMk/>
            <pc:sldMk cId="1844655868" sldId="331"/>
            <ac:graphicFrameMk id="9" creationId="{45A060E1-5C13-6D9D-C783-136CAE803716}"/>
          </ac:graphicFrameMkLst>
        </pc:graphicFrameChg>
        <pc:graphicFrameChg chg="add del mod ord modGraphic">
          <ac:chgData name="Guest User" userId="" providerId="Windows Live" clId="Web-{C5527A74-6726-C358-0AF9-5BC7F95A7E25}" dt="2026-01-19T23:03:32.986" v="500"/>
          <ac:graphicFrameMkLst>
            <pc:docMk/>
            <pc:sldMk cId="1844655868" sldId="331"/>
            <ac:graphicFrameMk id="13" creationId="{53CD177B-DD96-2D0D-4617-46060B8948FF}"/>
          </ac:graphicFrameMkLst>
        </pc:graphicFrameChg>
      </pc:sldChg>
      <pc:sldChg chg="del">
        <pc:chgData name="Guest User" userId="" providerId="Windows Live" clId="Web-{C5527A74-6726-C358-0AF9-5BC7F95A7E25}" dt="2026-01-19T22:59:23.465" v="498"/>
        <pc:sldMkLst>
          <pc:docMk/>
          <pc:sldMk cId="1380340341" sldId="337"/>
        </pc:sldMkLst>
      </pc:sldChg>
      <pc:sldChg chg="modSp del">
        <pc:chgData name="Guest User" userId="" providerId="Windows Live" clId="Web-{C5527A74-6726-C358-0AF9-5BC7F95A7E25}" dt="2026-01-19T22:55:56.253" v="430"/>
        <pc:sldMkLst>
          <pc:docMk/>
          <pc:sldMk cId="3078627547" sldId="339"/>
        </pc:sldMkLst>
        <pc:spChg chg="mod">
          <ac:chgData name="Guest User" userId="" providerId="Windows Live" clId="Web-{C5527A74-6726-C358-0AF9-5BC7F95A7E25}" dt="2026-01-19T22:55:51.003" v="428" actId="20577"/>
          <ac:spMkLst>
            <pc:docMk/>
            <pc:sldMk cId="3078627547" sldId="339"/>
            <ac:spMk id="2" creationId="{005C5191-1F6C-322D-9897-D4EA972FBAA3}"/>
          </ac:spMkLst>
        </pc:spChg>
      </pc:sldChg>
      <pc:sldChg chg="modSp new">
        <pc:chgData name="Guest User" userId="" providerId="Windows Live" clId="Web-{C5527A74-6726-C358-0AF9-5BC7F95A7E25}" dt="2026-01-19T22:47:09.302" v="360" actId="20577"/>
        <pc:sldMkLst>
          <pc:docMk/>
          <pc:sldMk cId="361476583" sldId="340"/>
        </pc:sldMkLst>
        <pc:spChg chg="mod">
          <ac:chgData name="Guest User" userId="" providerId="Windows Live" clId="Web-{C5527A74-6726-C358-0AF9-5BC7F95A7E25}" dt="2026-01-19T22:47:09.302" v="360" actId="20577"/>
          <ac:spMkLst>
            <pc:docMk/>
            <pc:sldMk cId="361476583" sldId="340"/>
            <ac:spMk id="2" creationId="{F4CA420C-8249-EE33-AAB5-AA449F7F4998}"/>
          </ac:spMkLst>
        </pc:spChg>
      </pc:sldChg>
      <pc:sldChg chg="delSp modSp add replId">
        <pc:chgData name="Guest User" userId="" providerId="Windows Live" clId="Web-{C5527A74-6726-C358-0AF9-5BC7F95A7E25}" dt="2026-01-19T22:53:19.523" v="424"/>
        <pc:sldMkLst>
          <pc:docMk/>
          <pc:sldMk cId="966490946" sldId="341"/>
        </pc:sldMkLst>
        <pc:spChg chg="mod">
          <ac:chgData name="Guest User" userId="" providerId="Windows Live" clId="Web-{C5527A74-6726-C358-0AF9-5BC7F95A7E25}" dt="2026-01-19T22:53:17.554" v="423" actId="20577"/>
          <ac:spMkLst>
            <pc:docMk/>
            <pc:sldMk cId="966490946" sldId="341"/>
            <ac:spMk id="3" creationId="{49E9A68E-929D-B981-91BE-FC96ABAE72E5}"/>
          </ac:spMkLst>
        </pc:spChg>
        <pc:graphicFrameChg chg="del">
          <ac:chgData name="Guest User" userId="" providerId="Windows Live" clId="Web-{C5527A74-6726-C358-0AF9-5BC7F95A7E25}" dt="2026-01-19T22:53:19.523" v="424"/>
          <ac:graphicFrameMkLst>
            <pc:docMk/>
            <pc:sldMk cId="966490946" sldId="341"/>
            <ac:graphicFrameMk id="5" creationId="{AD517197-BF6D-9844-3F97-F59DEBEC5F16}"/>
          </ac:graphicFrameMkLst>
        </pc:graphicFrameChg>
      </pc:sldChg>
      <pc:sldChg chg="addSp delSp modSp add replId">
        <pc:chgData name="Guest User" userId="" providerId="Windows Live" clId="Web-{C5527A74-6726-C358-0AF9-5BC7F95A7E25}" dt="2026-01-19T22:57:45.930" v="472"/>
        <pc:sldMkLst>
          <pc:docMk/>
          <pc:sldMk cId="444305099" sldId="342"/>
        </pc:sldMkLst>
        <pc:spChg chg="mod">
          <ac:chgData name="Guest User" userId="" providerId="Windows Live" clId="Web-{C5527A74-6726-C358-0AF9-5BC7F95A7E25}" dt="2026-01-19T22:57:22.773" v="459"/>
          <ac:spMkLst>
            <pc:docMk/>
            <pc:sldMk cId="444305099" sldId="342"/>
            <ac:spMk id="2" creationId="{CB199515-E00E-86B0-95DA-676A419BFEB7}"/>
          </ac:spMkLst>
        </pc:spChg>
        <pc:spChg chg="mod">
          <ac:chgData name="Guest User" userId="" providerId="Windows Live" clId="Web-{C5527A74-6726-C358-0AF9-5BC7F95A7E25}" dt="2026-01-19T22:57:39.727" v="460" actId="20577"/>
          <ac:spMkLst>
            <pc:docMk/>
            <pc:sldMk cId="444305099" sldId="342"/>
            <ac:spMk id="5" creationId="{D1785EB9-1401-5AA8-0E84-68676FBC938D}"/>
          </ac:spMkLst>
        </pc:spChg>
        <pc:spChg chg="del">
          <ac:chgData name="Guest User" userId="" providerId="Windows Live" clId="Web-{C5527A74-6726-C358-0AF9-5BC7F95A7E25}" dt="2026-01-19T22:57:22.773" v="459"/>
          <ac:spMkLst>
            <pc:docMk/>
            <pc:sldMk cId="444305099" sldId="342"/>
            <ac:spMk id="11" creationId="{6DB257FA-DA80-28A6-C047-C1AA74B8364D}"/>
          </ac:spMkLst>
        </pc:spChg>
        <pc:spChg chg="del">
          <ac:chgData name="Guest User" userId="" providerId="Windows Live" clId="Web-{C5527A74-6726-C358-0AF9-5BC7F95A7E25}" dt="2026-01-19T22:57:22.773" v="459"/>
          <ac:spMkLst>
            <pc:docMk/>
            <pc:sldMk cId="444305099" sldId="342"/>
            <ac:spMk id="13" creationId="{42FC7484-3233-DBB1-7DB0-401A899AE077}"/>
          </ac:spMkLst>
        </pc:spChg>
        <pc:spChg chg="del">
          <ac:chgData name="Guest User" userId="" providerId="Windows Live" clId="Web-{C5527A74-6726-C358-0AF9-5BC7F95A7E25}" dt="2026-01-19T22:57:22.773" v="459"/>
          <ac:spMkLst>
            <pc:docMk/>
            <pc:sldMk cId="444305099" sldId="342"/>
            <ac:spMk id="15" creationId="{5648D633-124D-6EFE-5A76-330901655D71}"/>
          </ac:spMkLst>
        </pc:spChg>
        <pc:spChg chg="del">
          <ac:chgData name="Guest User" userId="" providerId="Windows Live" clId="Web-{C5527A74-6726-C358-0AF9-5BC7F95A7E25}" dt="2026-01-19T22:57:22.773" v="459"/>
          <ac:spMkLst>
            <pc:docMk/>
            <pc:sldMk cId="444305099" sldId="342"/>
            <ac:spMk id="17" creationId="{FB1B590F-6069-1D6C-80CB-9D28D4FDFEF0}"/>
          </ac:spMkLst>
        </pc:spChg>
        <pc:spChg chg="add">
          <ac:chgData name="Guest User" userId="" providerId="Windows Live" clId="Web-{C5527A74-6726-C358-0AF9-5BC7F95A7E25}" dt="2026-01-19T22:57:22.773" v="459"/>
          <ac:spMkLst>
            <pc:docMk/>
            <pc:sldMk cId="444305099" sldId="342"/>
            <ac:spMk id="22" creationId="{2550BE34-C2B8-49B8-8519-67A8CAD51AE9}"/>
          </ac:spMkLst>
        </pc:spChg>
        <pc:spChg chg="add">
          <ac:chgData name="Guest User" userId="" providerId="Windows Live" clId="Web-{C5527A74-6726-C358-0AF9-5BC7F95A7E25}" dt="2026-01-19T22:57:22.773" v="459"/>
          <ac:spMkLst>
            <pc:docMk/>
            <pc:sldMk cId="444305099" sldId="342"/>
            <ac:spMk id="24" creationId="{A7457DD9-5A45-400A-AB4B-4B4EDECA25F1}"/>
          </ac:spMkLst>
        </pc:spChg>
        <pc:spChg chg="add">
          <ac:chgData name="Guest User" userId="" providerId="Windows Live" clId="Web-{C5527A74-6726-C358-0AF9-5BC7F95A7E25}" dt="2026-01-19T22:57:22.773" v="459"/>
          <ac:spMkLst>
            <pc:docMk/>
            <pc:sldMk cId="444305099" sldId="342"/>
            <ac:spMk id="26" creationId="{441CF7D6-A660-431A-B0BB-140A0D5556B6}"/>
          </ac:spMkLst>
        </pc:spChg>
        <pc:spChg chg="add">
          <ac:chgData name="Guest User" userId="" providerId="Windows Live" clId="Web-{C5527A74-6726-C358-0AF9-5BC7F95A7E25}" dt="2026-01-19T22:57:22.773" v="459"/>
          <ac:spMkLst>
            <pc:docMk/>
            <pc:sldMk cId="444305099" sldId="342"/>
            <ac:spMk id="28" creationId="{0570A85B-3810-4F95-97B0-CBF4CCDB381C}"/>
          </ac:spMkLst>
        </pc:spChg>
        <pc:graphicFrameChg chg="add mod modGraphic">
          <ac:chgData name="Guest User" userId="" providerId="Windows Live" clId="Web-{C5527A74-6726-C358-0AF9-5BC7F95A7E25}" dt="2026-01-19T22:57:45.930" v="472"/>
          <ac:graphicFrameMkLst>
            <pc:docMk/>
            <pc:sldMk cId="444305099" sldId="342"/>
            <ac:graphicFrameMk id="6" creationId="{9262CA9D-2522-D376-317A-DAF37A9683C0}"/>
          </ac:graphicFrameMkLst>
        </pc:graphicFrameChg>
        <pc:picChg chg="del">
          <ac:chgData name="Guest User" userId="" providerId="Windows Live" clId="Web-{C5527A74-6726-C358-0AF9-5BC7F95A7E25}" dt="2026-01-19T22:56:15.238" v="438"/>
          <ac:picMkLst>
            <pc:docMk/>
            <pc:sldMk cId="444305099" sldId="342"/>
            <ac:picMk id="4" creationId="{2A141B8C-556D-E2E6-B293-2B0B6907DF17}"/>
          </ac:picMkLst>
        </pc:picChg>
      </pc:sldChg>
      <pc:sldChg chg="addSp delSp modSp add ord replId">
        <pc:chgData name="Guest User" userId="" providerId="Windows Live" clId="Web-{C5527A74-6726-C358-0AF9-5BC7F95A7E25}" dt="2026-01-19T22:59:13.089" v="497"/>
        <pc:sldMkLst>
          <pc:docMk/>
          <pc:sldMk cId="750177666" sldId="343"/>
        </pc:sldMkLst>
        <pc:spChg chg="mod">
          <ac:chgData name="Guest User" userId="" providerId="Windows Live" clId="Web-{C5527A74-6726-C358-0AF9-5BC7F95A7E25}" dt="2026-01-19T22:58:23.588" v="478" actId="20577"/>
          <ac:spMkLst>
            <pc:docMk/>
            <pc:sldMk cId="750177666" sldId="343"/>
            <ac:spMk id="2" creationId="{5DB11596-234B-772B-A5D8-AB7A0649FB01}"/>
          </ac:spMkLst>
        </pc:spChg>
        <pc:graphicFrameChg chg="add mod modGraphic">
          <ac:chgData name="Guest User" userId="" providerId="Windows Live" clId="Web-{C5527A74-6726-C358-0AF9-5BC7F95A7E25}" dt="2026-01-19T22:59:13.089" v="497"/>
          <ac:graphicFrameMkLst>
            <pc:docMk/>
            <pc:sldMk cId="750177666" sldId="343"/>
            <ac:graphicFrameMk id="4" creationId="{CE38805D-121A-551D-01F8-985651EFC324}"/>
          </ac:graphicFrameMkLst>
        </pc:graphicFrameChg>
        <pc:graphicFrameChg chg="del">
          <ac:chgData name="Guest User" userId="" providerId="Windows Live" clId="Web-{C5527A74-6726-C358-0AF9-5BC7F95A7E25}" dt="2026-01-19T22:58:27.260" v="479"/>
          <ac:graphicFrameMkLst>
            <pc:docMk/>
            <pc:sldMk cId="750177666" sldId="343"/>
            <ac:graphicFrameMk id="6" creationId="{EC048DCC-CB01-B7EF-C9E2-B0839C3B5A4A}"/>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ata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ata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22.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22.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E318763-EA0C-42DA-997F-9D455158E3F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9702C9-725D-45F5-8EA9-EDCFCD882821}">
      <dgm:prSet/>
      <dgm:spPr/>
      <dgm:t>
        <a:bodyPr/>
        <a:lstStyle/>
        <a:p>
          <a:pPr>
            <a:lnSpc>
              <a:spcPct val="100000"/>
            </a:lnSpc>
          </a:pPr>
          <a:r>
            <a:rPr lang="pl-PL"/>
            <a:t>Initial idea was to build one classifier</a:t>
          </a:r>
          <a:endParaRPr lang="en-US"/>
        </a:p>
      </dgm:t>
    </dgm:pt>
    <dgm:pt modelId="{1C25F96D-72F7-4594-A591-1A2A15B278B3}" type="parTrans" cxnId="{EC8EF90E-CA43-4E1B-A60F-DD3F3AA70E97}">
      <dgm:prSet/>
      <dgm:spPr/>
      <dgm:t>
        <a:bodyPr/>
        <a:lstStyle/>
        <a:p>
          <a:endParaRPr lang="en-US"/>
        </a:p>
      </dgm:t>
    </dgm:pt>
    <dgm:pt modelId="{97242A1B-B890-4970-BDD6-3F24D80D16D8}" type="sibTrans" cxnId="{EC8EF90E-CA43-4E1B-A60F-DD3F3AA70E97}">
      <dgm:prSet/>
      <dgm:spPr/>
      <dgm:t>
        <a:bodyPr/>
        <a:lstStyle/>
        <a:p>
          <a:endParaRPr lang="en-US"/>
        </a:p>
      </dgm:t>
    </dgm:pt>
    <dgm:pt modelId="{D778D17E-72B8-4E5E-BDD7-F8DA81590E42}">
      <dgm:prSet/>
      <dgm:spPr/>
      <dgm:t>
        <a:bodyPr/>
        <a:lstStyle/>
        <a:p>
          <a:pPr>
            <a:lnSpc>
              <a:spcPct val="100000"/>
            </a:lnSpc>
          </a:pPr>
          <a:r>
            <a:rPr lang="pl-PL"/>
            <a:t>With the research and classes this idea evolved into 3 classifiers comparison </a:t>
          </a:r>
          <a:endParaRPr lang="en-US"/>
        </a:p>
      </dgm:t>
    </dgm:pt>
    <dgm:pt modelId="{BD27AE5D-F504-4B2C-B187-0802FAD04C53}" type="parTrans" cxnId="{BA8B2118-C4D0-4FB2-BDB5-3E1A63CE8B25}">
      <dgm:prSet/>
      <dgm:spPr/>
      <dgm:t>
        <a:bodyPr/>
        <a:lstStyle/>
        <a:p>
          <a:endParaRPr lang="en-US"/>
        </a:p>
      </dgm:t>
    </dgm:pt>
    <dgm:pt modelId="{4EC1661F-4B68-4C5D-82B3-1CFD8FC0E530}" type="sibTrans" cxnId="{BA8B2118-C4D0-4FB2-BDB5-3E1A63CE8B25}">
      <dgm:prSet/>
      <dgm:spPr/>
      <dgm:t>
        <a:bodyPr/>
        <a:lstStyle/>
        <a:p>
          <a:endParaRPr lang="en-US"/>
        </a:p>
      </dgm:t>
    </dgm:pt>
    <dgm:pt modelId="{3C98CA04-F510-457F-9A71-0A5F57CD05DF}">
      <dgm:prSet/>
      <dgm:spPr/>
      <dgm:t>
        <a:bodyPr/>
        <a:lstStyle/>
        <a:p>
          <a:pPr>
            <a:lnSpc>
              <a:spcPct val="100000"/>
            </a:lnSpc>
          </a:pPr>
          <a:r>
            <a:rPr lang="pl-PL"/>
            <a:t>Somewhat familiar task of image recognition</a:t>
          </a:r>
          <a:endParaRPr lang="en-US"/>
        </a:p>
      </dgm:t>
    </dgm:pt>
    <dgm:pt modelId="{1ACCEDD2-E0B6-4162-A5E6-B0C57D7FC7D1}" type="parTrans" cxnId="{4BB2FD20-DA7E-4A26-B1FB-663B0C5956E7}">
      <dgm:prSet/>
      <dgm:spPr/>
      <dgm:t>
        <a:bodyPr/>
        <a:lstStyle/>
        <a:p>
          <a:endParaRPr lang="en-US"/>
        </a:p>
      </dgm:t>
    </dgm:pt>
    <dgm:pt modelId="{F281EC4B-F082-4698-8AE6-0F943A63061A}" type="sibTrans" cxnId="{4BB2FD20-DA7E-4A26-B1FB-663B0C5956E7}">
      <dgm:prSet/>
      <dgm:spPr/>
      <dgm:t>
        <a:bodyPr/>
        <a:lstStyle/>
        <a:p>
          <a:endParaRPr lang="en-US"/>
        </a:p>
      </dgm:t>
    </dgm:pt>
    <dgm:pt modelId="{CA7BDA2D-A0BC-407B-A9A3-09DB503F08A1}">
      <dgm:prSet/>
      <dgm:spPr/>
      <dgm:t>
        <a:bodyPr/>
        <a:lstStyle/>
        <a:p>
          <a:pPr>
            <a:lnSpc>
              <a:spcPct val="100000"/>
            </a:lnSpc>
          </a:pPr>
          <a:r>
            <a:rPr lang="pl-PL"/>
            <a:t>Curiosity</a:t>
          </a:r>
          <a:endParaRPr lang="en-US"/>
        </a:p>
      </dgm:t>
    </dgm:pt>
    <dgm:pt modelId="{1E7754B1-75AF-48B7-8930-5BB46E5239EA}" type="parTrans" cxnId="{6BEC2C81-0838-41B6-B388-042296173383}">
      <dgm:prSet/>
      <dgm:spPr/>
      <dgm:t>
        <a:bodyPr/>
        <a:lstStyle/>
        <a:p>
          <a:endParaRPr lang="en-US"/>
        </a:p>
      </dgm:t>
    </dgm:pt>
    <dgm:pt modelId="{C412AE1E-6A00-4AE7-9B41-3BA31940BAA7}" type="sibTrans" cxnId="{6BEC2C81-0838-41B6-B388-042296173383}">
      <dgm:prSet/>
      <dgm:spPr/>
      <dgm:t>
        <a:bodyPr/>
        <a:lstStyle/>
        <a:p>
          <a:endParaRPr lang="en-US"/>
        </a:p>
      </dgm:t>
    </dgm:pt>
    <dgm:pt modelId="{56B8FA6C-F9A6-43F4-BB0A-2DD08DF6E868}" type="pres">
      <dgm:prSet presAssocID="{FE318763-EA0C-42DA-997F-9D455158E3F9}" presName="root" presStyleCnt="0">
        <dgm:presLayoutVars>
          <dgm:dir/>
          <dgm:resizeHandles val="exact"/>
        </dgm:presLayoutVars>
      </dgm:prSet>
      <dgm:spPr/>
    </dgm:pt>
    <dgm:pt modelId="{9854974E-B2EB-4105-A5AF-D7185AA7DCD4}" type="pres">
      <dgm:prSet presAssocID="{599702C9-725D-45F5-8EA9-EDCFCD882821}" presName="compNode" presStyleCnt="0"/>
      <dgm:spPr/>
    </dgm:pt>
    <dgm:pt modelId="{A7B0AF5D-86A0-466D-87CF-FCBBE02DF619}" type="pres">
      <dgm:prSet presAssocID="{599702C9-725D-45F5-8EA9-EDCFCD8828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Żarówka"/>
        </a:ext>
      </dgm:extLst>
    </dgm:pt>
    <dgm:pt modelId="{45FF5A27-5368-4A9B-AEB3-D608CF7C440D}" type="pres">
      <dgm:prSet presAssocID="{599702C9-725D-45F5-8EA9-EDCFCD882821}" presName="spaceRect" presStyleCnt="0"/>
      <dgm:spPr/>
    </dgm:pt>
    <dgm:pt modelId="{BB883BE5-4BC8-48C7-8B24-6754FA0B2D18}" type="pres">
      <dgm:prSet presAssocID="{599702C9-725D-45F5-8EA9-EDCFCD882821}" presName="textRect" presStyleLbl="revTx" presStyleIdx="0" presStyleCnt="4">
        <dgm:presLayoutVars>
          <dgm:chMax val="1"/>
          <dgm:chPref val="1"/>
        </dgm:presLayoutVars>
      </dgm:prSet>
      <dgm:spPr/>
    </dgm:pt>
    <dgm:pt modelId="{6AC28B5C-0FEF-435B-830B-F11D9EA89F15}" type="pres">
      <dgm:prSet presAssocID="{97242A1B-B890-4970-BDD6-3F24D80D16D8}" presName="sibTrans" presStyleCnt="0"/>
      <dgm:spPr/>
    </dgm:pt>
    <dgm:pt modelId="{B8D30BC6-FDCD-4331-9803-49245DE2BCB6}" type="pres">
      <dgm:prSet presAssocID="{D778D17E-72B8-4E5E-BDD7-F8DA81590E42}" presName="compNode" presStyleCnt="0"/>
      <dgm:spPr/>
    </dgm:pt>
    <dgm:pt modelId="{56DCD043-6D70-4162-92C0-32E14FA1A3CA}" type="pres">
      <dgm:prSet presAssocID="{D778D17E-72B8-4E5E-BDD7-F8DA81590E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D2A764C-064E-42F7-B65D-A94BF826BD92}" type="pres">
      <dgm:prSet presAssocID="{D778D17E-72B8-4E5E-BDD7-F8DA81590E42}" presName="spaceRect" presStyleCnt="0"/>
      <dgm:spPr/>
    </dgm:pt>
    <dgm:pt modelId="{8C38A168-835C-42E6-BF43-E0B5CC092B94}" type="pres">
      <dgm:prSet presAssocID="{D778D17E-72B8-4E5E-BDD7-F8DA81590E42}" presName="textRect" presStyleLbl="revTx" presStyleIdx="1" presStyleCnt="4">
        <dgm:presLayoutVars>
          <dgm:chMax val="1"/>
          <dgm:chPref val="1"/>
        </dgm:presLayoutVars>
      </dgm:prSet>
      <dgm:spPr/>
    </dgm:pt>
    <dgm:pt modelId="{8E671514-0369-4392-B5AD-0D14CFAA1661}" type="pres">
      <dgm:prSet presAssocID="{4EC1661F-4B68-4C5D-82B3-1CFD8FC0E530}" presName="sibTrans" presStyleCnt="0"/>
      <dgm:spPr/>
    </dgm:pt>
    <dgm:pt modelId="{0872AF67-64BD-4DDD-A784-83A82DD5F938}" type="pres">
      <dgm:prSet presAssocID="{3C98CA04-F510-457F-9A71-0A5F57CD05DF}" presName="compNode" presStyleCnt="0"/>
      <dgm:spPr/>
    </dgm:pt>
    <dgm:pt modelId="{D9336E93-56D8-4BE8-BB1D-2580D1B8E502}" type="pres">
      <dgm:prSet presAssocID="{3C98CA04-F510-457F-9A71-0A5F57CD05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nacznik wyboru"/>
        </a:ext>
      </dgm:extLst>
    </dgm:pt>
    <dgm:pt modelId="{64A45C87-BB5C-4168-A192-0D2DB3752C98}" type="pres">
      <dgm:prSet presAssocID="{3C98CA04-F510-457F-9A71-0A5F57CD05DF}" presName="spaceRect" presStyleCnt="0"/>
      <dgm:spPr/>
    </dgm:pt>
    <dgm:pt modelId="{CA4BEB9A-DDEF-41A2-883E-B3B3B2EE010A}" type="pres">
      <dgm:prSet presAssocID="{3C98CA04-F510-457F-9A71-0A5F57CD05DF}" presName="textRect" presStyleLbl="revTx" presStyleIdx="2" presStyleCnt="4">
        <dgm:presLayoutVars>
          <dgm:chMax val="1"/>
          <dgm:chPref val="1"/>
        </dgm:presLayoutVars>
      </dgm:prSet>
      <dgm:spPr/>
    </dgm:pt>
    <dgm:pt modelId="{2DB3AC04-397A-4C49-91F3-0011E7849375}" type="pres">
      <dgm:prSet presAssocID="{F281EC4B-F082-4698-8AE6-0F943A63061A}" presName="sibTrans" presStyleCnt="0"/>
      <dgm:spPr/>
    </dgm:pt>
    <dgm:pt modelId="{98C76E87-28E3-4D41-8F0D-8062B92B9D7C}" type="pres">
      <dgm:prSet presAssocID="{CA7BDA2D-A0BC-407B-A9A3-09DB503F08A1}" presName="compNode" presStyleCnt="0"/>
      <dgm:spPr/>
    </dgm:pt>
    <dgm:pt modelId="{9B919AB4-D53D-49CA-8BA1-DC741835AB59}" type="pres">
      <dgm:prSet presAssocID="{CA7BDA2D-A0BC-407B-A9A3-09DB503F08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E2291736-6FFF-4C7D-B775-47D15FFC123A}" type="pres">
      <dgm:prSet presAssocID="{CA7BDA2D-A0BC-407B-A9A3-09DB503F08A1}" presName="spaceRect" presStyleCnt="0"/>
      <dgm:spPr/>
    </dgm:pt>
    <dgm:pt modelId="{4006FF73-F8A4-482F-A18E-ABD3D6EB3A1B}" type="pres">
      <dgm:prSet presAssocID="{CA7BDA2D-A0BC-407B-A9A3-09DB503F08A1}" presName="textRect" presStyleLbl="revTx" presStyleIdx="3" presStyleCnt="4">
        <dgm:presLayoutVars>
          <dgm:chMax val="1"/>
          <dgm:chPref val="1"/>
        </dgm:presLayoutVars>
      </dgm:prSet>
      <dgm:spPr/>
    </dgm:pt>
  </dgm:ptLst>
  <dgm:cxnLst>
    <dgm:cxn modelId="{83CD7A00-F3E3-4D87-8AAE-3F922CD3DFDD}" type="presOf" srcId="{FE318763-EA0C-42DA-997F-9D455158E3F9}" destId="{56B8FA6C-F9A6-43F4-BB0A-2DD08DF6E868}" srcOrd="0" destOrd="0" presId="urn:microsoft.com/office/officeart/2018/2/layout/IconLabelList"/>
    <dgm:cxn modelId="{EC8EF90E-CA43-4E1B-A60F-DD3F3AA70E97}" srcId="{FE318763-EA0C-42DA-997F-9D455158E3F9}" destId="{599702C9-725D-45F5-8EA9-EDCFCD882821}" srcOrd="0" destOrd="0" parTransId="{1C25F96D-72F7-4594-A591-1A2A15B278B3}" sibTransId="{97242A1B-B890-4970-BDD6-3F24D80D16D8}"/>
    <dgm:cxn modelId="{BA8B2118-C4D0-4FB2-BDB5-3E1A63CE8B25}" srcId="{FE318763-EA0C-42DA-997F-9D455158E3F9}" destId="{D778D17E-72B8-4E5E-BDD7-F8DA81590E42}" srcOrd="1" destOrd="0" parTransId="{BD27AE5D-F504-4B2C-B187-0802FAD04C53}" sibTransId="{4EC1661F-4B68-4C5D-82B3-1CFD8FC0E530}"/>
    <dgm:cxn modelId="{4BB2FD20-DA7E-4A26-B1FB-663B0C5956E7}" srcId="{FE318763-EA0C-42DA-997F-9D455158E3F9}" destId="{3C98CA04-F510-457F-9A71-0A5F57CD05DF}" srcOrd="2" destOrd="0" parTransId="{1ACCEDD2-E0B6-4162-A5E6-B0C57D7FC7D1}" sibTransId="{F281EC4B-F082-4698-8AE6-0F943A63061A}"/>
    <dgm:cxn modelId="{623DD835-1C53-4B76-BE0E-4E9ED6DFCB09}" type="presOf" srcId="{3C98CA04-F510-457F-9A71-0A5F57CD05DF}" destId="{CA4BEB9A-DDEF-41A2-883E-B3B3B2EE010A}" srcOrd="0" destOrd="0" presId="urn:microsoft.com/office/officeart/2018/2/layout/IconLabelList"/>
    <dgm:cxn modelId="{70AFA048-A2A0-4193-8CC3-20BF8AC333A8}" type="presOf" srcId="{599702C9-725D-45F5-8EA9-EDCFCD882821}" destId="{BB883BE5-4BC8-48C7-8B24-6754FA0B2D18}" srcOrd="0" destOrd="0" presId="urn:microsoft.com/office/officeart/2018/2/layout/IconLabelList"/>
    <dgm:cxn modelId="{1E1E2573-32D7-42C7-A6AF-F8CDAE86F174}" type="presOf" srcId="{D778D17E-72B8-4E5E-BDD7-F8DA81590E42}" destId="{8C38A168-835C-42E6-BF43-E0B5CC092B94}" srcOrd="0" destOrd="0" presId="urn:microsoft.com/office/officeart/2018/2/layout/IconLabelList"/>
    <dgm:cxn modelId="{6BEC2C81-0838-41B6-B388-042296173383}" srcId="{FE318763-EA0C-42DA-997F-9D455158E3F9}" destId="{CA7BDA2D-A0BC-407B-A9A3-09DB503F08A1}" srcOrd="3" destOrd="0" parTransId="{1E7754B1-75AF-48B7-8930-5BB46E5239EA}" sibTransId="{C412AE1E-6A00-4AE7-9B41-3BA31940BAA7}"/>
    <dgm:cxn modelId="{27C7FCAA-CECD-4C0F-9CAD-79FED692D62E}" type="presOf" srcId="{CA7BDA2D-A0BC-407B-A9A3-09DB503F08A1}" destId="{4006FF73-F8A4-482F-A18E-ABD3D6EB3A1B}" srcOrd="0" destOrd="0" presId="urn:microsoft.com/office/officeart/2018/2/layout/IconLabelList"/>
    <dgm:cxn modelId="{83F687A1-0707-4CDD-8E93-96E6754630F5}" type="presParOf" srcId="{56B8FA6C-F9A6-43F4-BB0A-2DD08DF6E868}" destId="{9854974E-B2EB-4105-A5AF-D7185AA7DCD4}" srcOrd="0" destOrd="0" presId="urn:microsoft.com/office/officeart/2018/2/layout/IconLabelList"/>
    <dgm:cxn modelId="{94C2C92A-4D2F-4300-87EC-3B6DE9CF402D}" type="presParOf" srcId="{9854974E-B2EB-4105-A5AF-D7185AA7DCD4}" destId="{A7B0AF5D-86A0-466D-87CF-FCBBE02DF619}" srcOrd="0" destOrd="0" presId="urn:microsoft.com/office/officeart/2018/2/layout/IconLabelList"/>
    <dgm:cxn modelId="{331FCD59-6406-403A-9916-371C7632B762}" type="presParOf" srcId="{9854974E-B2EB-4105-A5AF-D7185AA7DCD4}" destId="{45FF5A27-5368-4A9B-AEB3-D608CF7C440D}" srcOrd="1" destOrd="0" presId="urn:microsoft.com/office/officeart/2018/2/layout/IconLabelList"/>
    <dgm:cxn modelId="{2655168B-1D40-451E-9C4E-6FF7DBA61F93}" type="presParOf" srcId="{9854974E-B2EB-4105-A5AF-D7185AA7DCD4}" destId="{BB883BE5-4BC8-48C7-8B24-6754FA0B2D18}" srcOrd="2" destOrd="0" presId="urn:microsoft.com/office/officeart/2018/2/layout/IconLabelList"/>
    <dgm:cxn modelId="{22780357-0CD8-4167-8C46-7D01910CD452}" type="presParOf" srcId="{56B8FA6C-F9A6-43F4-BB0A-2DD08DF6E868}" destId="{6AC28B5C-0FEF-435B-830B-F11D9EA89F15}" srcOrd="1" destOrd="0" presId="urn:microsoft.com/office/officeart/2018/2/layout/IconLabelList"/>
    <dgm:cxn modelId="{BA0C71EF-A84C-437A-95E9-6B83C3063F42}" type="presParOf" srcId="{56B8FA6C-F9A6-43F4-BB0A-2DD08DF6E868}" destId="{B8D30BC6-FDCD-4331-9803-49245DE2BCB6}" srcOrd="2" destOrd="0" presId="urn:microsoft.com/office/officeart/2018/2/layout/IconLabelList"/>
    <dgm:cxn modelId="{6FCD17F1-2BAB-4907-9D78-D3AAB32FEA39}" type="presParOf" srcId="{B8D30BC6-FDCD-4331-9803-49245DE2BCB6}" destId="{56DCD043-6D70-4162-92C0-32E14FA1A3CA}" srcOrd="0" destOrd="0" presId="urn:microsoft.com/office/officeart/2018/2/layout/IconLabelList"/>
    <dgm:cxn modelId="{A3FFC1F4-CD0F-4943-98C5-6851520B9197}" type="presParOf" srcId="{B8D30BC6-FDCD-4331-9803-49245DE2BCB6}" destId="{3D2A764C-064E-42F7-B65D-A94BF826BD92}" srcOrd="1" destOrd="0" presId="urn:microsoft.com/office/officeart/2018/2/layout/IconLabelList"/>
    <dgm:cxn modelId="{9E1F4C9E-0636-4793-A148-71CFFF8AA263}" type="presParOf" srcId="{B8D30BC6-FDCD-4331-9803-49245DE2BCB6}" destId="{8C38A168-835C-42E6-BF43-E0B5CC092B94}" srcOrd="2" destOrd="0" presId="urn:microsoft.com/office/officeart/2018/2/layout/IconLabelList"/>
    <dgm:cxn modelId="{167BE691-9248-4C22-8DBF-50F7309CD40A}" type="presParOf" srcId="{56B8FA6C-F9A6-43F4-BB0A-2DD08DF6E868}" destId="{8E671514-0369-4392-B5AD-0D14CFAA1661}" srcOrd="3" destOrd="0" presId="urn:microsoft.com/office/officeart/2018/2/layout/IconLabelList"/>
    <dgm:cxn modelId="{321CB87C-02E2-4FE9-AEF6-8FF9392F5DB5}" type="presParOf" srcId="{56B8FA6C-F9A6-43F4-BB0A-2DD08DF6E868}" destId="{0872AF67-64BD-4DDD-A784-83A82DD5F938}" srcOrd="4" destOrd="0" presId="urn:microsoft.com/office/officeart/2018/2/layout/IconLabelList"/>
    <dgm:cxn modelId="{371E5919-3AB7-48D6-ADEF-655C007F11B8}" type="presParOf" srcId="{0872AF67-64BD-4DDD-A784-83A82DD5F938}" destId="{D9336E93-56D8-4BE8-BB1D-2580D1B8E502}" srcOrd="0" destOrd="0" presId="urn:microsoft.com/office/officeart/2018/2/layout/IconLabelList"/>
    <dgm:cxn modelId="{5264044E-61AB-4C21-8EAE-B10327B134A5}" type="presParOf" srcId="{0872AF67-64BD-4DDD-A784-83A82DD5F938}" destId="{64A45C87-BB5C-4168-A192-0D2DB3752C98}" srcOrd="1" destOrd="0" presId="urn:microsoft.com/office/officeart/2018/2/layout/IconLabelList"/>
    <dgm:cxn modelId="{D9345D5F-F1BA-4221-A397-A630229C0F51}" type="presParOf" srcId="{0872AF67-64BD-4DDD-A784-83A82DD5F938}" destId="{CA4BEB9A-DDEF-41A2-883E-B3B3B2EE010A}" srcOrd="2" destOrd="0" presId="urn:microsoft.com/office/officeart/2018/2/layout/IconLabelList"/>
    <dgm:cxn modelId="{DE7E868F-6B47-4463-8C8C-D758A557281F}" type="presParOf" srcId="{56B8FA6C-F9A6-43F4-BB0A-2DD08DF6E868}" destId="{2DB3AC04-397A-4C49-91F3-0011E7849375}" srcOrd="5" destOrd="0" presId="urn:microsoft.com/office/officeart/2018/2/layout/IconLabelList"/>
    <dgm:cxn modelId="{60447701-C0AE-4822-AD1A-68988DD4ADCE}" type="presParOf" srcId="{56B8FA6C-F9A6-43F4-BB0A-2DD08DF6E868}" destId="{98C76E87-28E3-4D41-8F0D-8062B92B9D7C}" srcOrd="6" destOrd="0" presId="urn:microsoft.com/office/officeart/2018/2/layout/IconLabelList"/>
    <dgm:cxn modelId="{5871E7C1-F6B4-4AB5-85E3-5D9A11BD2EE5}" type="presParOf" srcId="{98C76E87-28E3-4D41-8F0D-8062B92B9D7C}" destId="{9B919AB4-D53D-49CA-8BA1-DC741835AB59}" srcOrd="0" destOrd="0" presId="urn:microsoft.com/office/officeart/2018/2/layout/IconLabelList"/>
    <dgm:cxn modelId="{0F65E732-77EF-48E0-9A74-A2C6B96A19DC}" type="presParOf" srcId="{98C76E87-28E3-4D41-8F0D-8062B92B9D7C}" destId="{E2291736-6FFF-4C7D-B775-47D15FFC123A}" srcOrd="1" destOrd="0" presId="urn:microsoft.com/office/officeart/2018/2/layout/IconLabelList"/>
    <dgm:cxn modelId="{53770C2E-AF1F-4512-99CA-7074FEB8F9DD}" type="presParOf" srcId="{98C76E87-28E3-4D41-8F0D-8062B92B9D7C}" destId="{4006FF73-F8A4-482F-A18E-ABD3D6EB3A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250DDC-D5BB-47A3-BAD0-B21C8E78462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A67218C-4A30-43D8-B9FE-52060C06D130}">
      <dgm:prSet custT="1"/>
      <dgm:spPr/>
      <dgm:t>
        <a:bodyPr/>
        <a:lstStyle/>
        <a:p>
          <a:pPr>
            <a:lnSpc>
              <a:spcPct val="100000"/>
            </a:lnSpc>
          </a:pPr>
          <a:r>
            <a:rPr lang="en-US" sz="1800"/>
            <a:t>Accuracy </a:t>
          </a:r>
          <a:r>
            <a:rPr lang="en-US" sz="1800" b="1"/>
            <a:t>increases as the number of classes decreases</a:t>
          </a:r>
          <a:r>
            <a:rPr lang="en-US" sz="1800"/>
            <a:t> due to lower class ambiguity and simpler decision boundaries.</a:t>
          </a:r>
        </a:p>
      </dgm:t>
    </dgm:pt>
    <dgm:pt modelId="{E4152C8B-F25C-476F-9988-2EC785A4DF64}" type="parTrans" cxnId="{371FD479-35DA-42C7-80AC-B0AF6B1113C6}">
      <dgm:prSet/>
      <dgm:spPr/>
      <dgm:t>
        <a:bodyPr/>
        <a:lstStyle/>
        <a:p>
          <a:endParaRPr lang="en-US"/>
        </a:p>
      </dgm:t>
    </dgm:pt>
    <dgm:pt modelId="{06B68B08-C14E-4C6F-917A-692F75C759C8}" type="sibTrans" cxnId="{371FD479-35DA-42C7-80AC-B0AF6B1113C6}">
      <dgm:prSet/>
      <dgm:spPr/>
      <dgm:t>
        <a:bodyPr/>
        <a:lstStyle/>
        <a:p>
          <a:endParaRPr lang="en-US"/>
        </a:p>
      </dgm:t>
    </dgm:pt>
    <dgm:pt modelId="{2214A2C7-5441-45CB-B434-65731E789E69}">
      <dgm:prSet/>
      <dgm:spPr/>
      <dgm:t>
        <a:bodyPr/>
        <a:lstStyle/>
        <a:p>
          <a:pPr>
            <a:lnSpc>
              <a:spcPct val="100000"/>
            </a:lnSpc>
          </a:pPr>
          <a:r>
            <a:rPr lang="en-US" sz="1800"/>
            <a:t>The tree performs </a:t>
          </a:r>
          <a:r>
            <a:rPr lang="en-US" sz="1800" b="1"/>
            <a:t>significantly better than random guessing</a:t>
          </a:r>
          <a:r>
            <a:rPr lang="en-US" sz="1800"/>
            <a:t>, especially when the number of classes is small.</a:t>
          </a:r>
        </a:p>
      </dgm:t>
    </dgm:pt>
    <dgm:pt modelId="{95FF21EB-F738-4EA3-8C9A-D9159B3E1350}" type="parTrans" cxnId="{85E5D149-88DD-4A8E-ADB7-62389623AC5B}">
      <dgm:prSet/>
      <dgm:spPr/>
      <dgm:t>
        <a:bodyPr/>
        <a:lstStyle/>
        <a:p>
          <a:endParaRPr lang="en-US"/>
        </a:p>
      </dgm:t>
    </dgm:pt>
    <dgm:pt modelId="{CD57EFE6-6B08-402F-BB32-A08AD32B3D85}" type="sibTrans" cxnId="{85E5D149-88DD-4A8E-ADB7-62389623AC5B}">
      <dgm:prSet/>
      <dgm:spPr/>
      <dgm:t>
        <a:bodyPr/>
        <a:lstStyle/>
        <a:p>
          <a:endParaRPr lang="en-US"/>
        </a:p>
      </dgm:t>
    </dgm:pt>
    <dgm:pt modelId="{354F3979-C5F9-45A0-A1E0-0F2D7892DBF9}">
      <dgm:prSet/>
      <dgm:spPr/>
      <dgm:t>
        <a:bodyPr/>
        <a:lstStyle/>
        <a:p>
          <a:pPr>
            <a:lnSpc>
              <a:spcPct val="100000"/>
            </a:lnSpc>
          </a:pPr>
          <a:r>
            <a:rPr lang="en-US" sz="1800"/>
            <a:t>Limiting </a:t>
          </a:r>
          <a:r>
            <a:rPr lang="en-US" sz="1800" err="1"/>
            <a:t>max_depth</a:t>
          </a:r>
          <a:r>
            <a:rPr lang="en-US" sz="1800"/>
            <a:t> and </a:t>
          </a:r>
          <a:r>
            <a:rPr lang="en-US" sz="1800" err="1"/>
            <a:t>min_samples</a:t>
          </a:r>
          <a:r>
            <a:rPr lang="en-US" sz="1800"/>
            <a:t> acts as </a:t>
          </a:r>
          <a:r>
            <a:rPr lang="en-US" sz="1800" b="1"/>
            <a:t>pre-pruning</a:t>
          </a:r>
          <a:r>
            <a:rPr lang="en-US" sz="1800"/>
            <a:t>, preventing overfitting but possibly underfitting larger class sets.</a:t>
          </a:r>
        </a:p>
      </dgm:t>
    </dgm:pt>
    <dgm:pt modelId="{8427AEF7-6F97-473E-8DF9-5FB344763624}" type="parTrans" cxnId="{36991C18-4456-490A-B1E3-45345D308CC9}">
      <dgm:prSet/>
      <dgm:spPr/>
      <dgm:t>
        <a:bodyPr/>
        <a:lstStyle/>
        <a:p>
          <a:endParaRPr lang="en-US"/>
        </a:p>
      </dgm:t>
    </dgm:pt>
    <dgm:pt modelId="{B44F926B-BCD6-4F76-9B31-3FA9CD4B77AA}" type="sibTrans" cxnId="{36991C18-4456-490A-B1E3-45345D308CC9}">
      <dgm:prSet/>
      <dgm:spPr/>
      <dgm:t>
        <a:bodyPr/>
        <a:lstStyle/>
        <a:p>
          <a:endParaRPr lang="en-US"/>
        </a:p>
      </dgm:t>
    </dgm:pt>
    <dgm:pt modelId="{5B12E7A7-D0C1-48CD-B450-C2ED5EA7F24B}" type="pres">
      <dgm:prSet presAssocID="{2D250DDC-D5BB-47A3-BAD0-B21C8E784623}" presName="root" presStyleCnt="0">
        <dgm:presLayoutVars>
          <dgm:dir/>
          <dgm:resizeHandles val="exact"/>
        </dgm:presLayoutVars>
      </dgm:prSet>
      <dgm:spPr/>
    </dgm:pt>
    <dgm:pt modelId="{5FAEADA5-7932-48E5-A9E0-6D8EA9366C79}" type="pres">
      <dgm:prSet presAssocID="{EA67218C-4A30-43D8-B9FE-52060C06D130}" presName="compNode" presStyleCnt="0"/>
      <dgm:spPr/>
    </dgm:pt>
    <dgm:pt modelId="{7EE93DF7-8CA2-40DB-A7E2-C8EAAF80B3D5}" type="pres">
      <dgm:prSet presAssocID="{EA67218C-4A30-43D8-B9FE-52060C06D1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47367BC-20B5-484A-AC93-DCDD8EC16025}" type="pres">
      <dgm:prSet presAssocID="{EA67218C-4A30-43D8-B9FE-52060C06D130}" presName="spaceRect" presStyleCnt="0"/>
      <dgm:spPr/>
    </dgm:pt>
    <dgm:pt modelId="{01C0F3A7-9180-4990-87B5-535CA64BF43E}" type="pres">
      <dgm:prSet presAssocID="{EA67218C-4A30-43D8-B9FE-52060C06D130}" presName="textRect" presStyleLbl="revTx" presStyleIdx="0" presStyleCnt="3">
        <dgm:presLayoutVars>
          <dgm:chMax val="1"/>
          <dgm:chPref val="1"/>
        </dgm:presLayoutVars>
      </dgm:prSet>
      <dgm:spPr/>
    </dgm:pt>
    <dgm:pt modelId="{DA73F37B-275D-43DF-AE7A-E502B7CDD824}" type="pres">
      <dgm:prSet presAssocID="{06B68B08-C14E-4C6F-917A-692F75C759C8}" presName="sibTrans" presStyleCnt="0"/>
      <dgm:spPr/>
    </dgm:pt>
    <dgm:pt modelId="{2D0AA53B-BB92-4CB2-86DB-631079640F1F}" type="pres">
      <dgm:prSet presAssocID="{2214A2C7-5441-45CB-B434-65731E789E69}" presName="compNode" presStyleCnt="0"/>
      <dgm:spPr/>
    </dgm:pt>
    <dgm:pt modelId="{620319CB-0B28-4DDB-9763-716BE3F9B176}" type="pres">
      <dgm:prSet presAssocID="{2214A2C7-5441-45CB-B434-65731E789E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2D7140CF-6B52-44A7-8CD2-935E5533F6CB}" type="pres">
      <dgm:prSet presAssocID="{2214A2C7-5441-45CB-B434-65731E789E69}" presName="spaceRect" presStyleCnt="0"/>
      <dgm:spPr/>
    </dgm:pt>
    <dgm:pt modelId="{BB40B297-E7EF-4D54-9668-315AF550E13D}" type="pres">
      <dgm:prSet presAssocID="{2214A2C7-5441-45CB-B434-65731E789E69}" presName="textRect" presStyleLbl="revTx" presStyleIdx="1" presStyleCnt="3">
        <dgm:presLayoutVars>
          <dgm:chMax val="1"/>
          <dgm:chPref val="1"/>
        </dgm:presLayoutVars>
      </dgm:prSet>
      <dgm:spPr/>
    </dgm:pt>
    <dgm:pt modelId="{95DE0061-8083-4BB7-859C-02ACABA20EA5}" type="pres">
      <dgm:prSet presAssocID="{CD57EFE6-6B08-402F-BB32-A08AD32B3D85}" presName="sibTrans" presStyleCnt="0"/>
      <dgm:spPr/>
    </dgm:pt>
    <dgm:pt modelId="{ABA49BC8-55C8-42D6-97D0-76CA880D85D5}" type="pres">
      <dgm:prSet presAssocID="{354F3979-C5F9-45A0-A1E0-0F2D7892DBF9}" presName="compNode" presStyleCnt="0"/>
      <dgm:spPr/>
    </dgm:pt>
    <dgm:pt modelId="{9266A74D-69C9-45E7-9E30-0DB897582B00}" type="pres">
      <dgm:prSet presAssocID="{354F3979-C5F9-45A0-A1E0-0F2D7892DB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dozer"/>
        </a:ext>
      </dgm:extLst>
    </dgm:pt>
    <dgm:pt modelId="{11A4E13D-E060-4A8F-B21F-12FFC2D7FEE0}" type="pres">
      <dgm:prSet presAssocID="{354F3979-C5F9-45A0-A1E0-0F2D7892DBF9}" presName="spaceRect" presStyleCnt="0"/>
      <dgm:spPr/>
    </dgm:pt>
    <dgm:pt modelId="{92B6A8D4-385B-4355-8F6E-9EA368B0652B}" type="pres">
      <dgm:prSet presAssocID="{354F3979-C5F9-45A0-A1E0-0F2D7892DBF9}" presName="textRect" presStyleLbl="revTx" presStyleIdx="2" presStyleCnt="3">
        <dgm:presLayoutVars>
          <dgm:chMax val="1"/>
          <dgm:chPref val="1"/>
        </dgm:presLayoutVars>
      </dgm:prSet>
      <dgm:spPr/>
    </dgm:pt>
  </dgm:ptLst>
  <dgm:cxnLst>
    <dgm:cxn modelId="{36991C18-4456-490A-B1E3-45345D308CC9}" srcId="{2D250DDC-D5BB-47A3-BAD0-B21C8E784623}" destId="{354F3979-C5F9-45A0-A1E0-0F2D7892DBF9}" srcOrd="2" destOrd="0" parTransId="{8427AEF7-6F97-473E-8DF9-5FB344763624}" sibTransId="{B44F926B-BCD6-4F76-9B31-3FA9CD4B77AA}"/>
    <dgm:cxn modelId="{E3FF473F-5B46-42C7-9902-BF3E2A1DB887}" type="presOf" srcId="{2D250DDC-D5BB-47A3-BAD0-B21C8E784623}" destId="{5B12E7A7-D0C1-48CD-B450-C2ED5EA7F24B}" srcOrd="0" destOrd="0" presId="urn:microsoft.com/office/officeart/2018/2/layout/IconLabelList"/>
    <dgm:cxn modelId="{85E5D149-88DD-4A8E-ADB7-62389623AC5B}" srcId="{2D250DDC-D5BB-47A3-BAD0-B21C8E784623}" destId="{2214A2C7-5441-45CB-B434-65731E789E69}" srcOrd="1" destOrd="0" parTransId="{95FF21EB-F738-4EA3-8C9A-D9159B3E1350}" sibTransId="{CD57EFE6-6B08-402F-BB32-A08AD32B3D85}"/>
    <dgm:cxn modelId="{8E491E70-59AE-4719-9380-5520138F77F4}" type="presOf" srcId="{2214A2C7-5441-45CB-B434-65731E789E69}" destId="{BB40B297-E7EF-4D54-9668-315AF550E13D}" srcOrd="0" destOrd="0" presId="urn:microsoft.com/office/officeart/2018/2/layout/IconLabelList"/>
    <dgm:cxn modelId="{371FD479-35DA-42C7-80AC-B0AF6B1113C6}" srcId="{2D250DDC-D5BB-47A3-BAD0-B21C8E784623}" destId="{EA67218C-4A30-43D8-B9FE-52060C06D130}" srcOrd="0" destOrd="0" parTransId="{E4152C8B-F25C-476F-9988-2EC785A4DF64}" sibTransId="{06B68B08-C14E-4C6F-917A-692F75C759C8}"/>
    <dgm:cxn modelId="{A214308C-B474-40CD-8B97-36FE64CD126D}" type="presOf" srcId="{EA67218C-4A30-43D8-B9FE-52060C06D130}" destId="{01C0F3A7-9180-4990-87B5-535CA64BF43E}" srcOrd="0" destOrd="0" presId="urn:microsoft.com/office/officeart/2018/2/layout/IconLabelList"/>
    <dgm:cxn modelId="{545924D1-36D5-4BA5-8F0C-C17C0C4FFAC1}" type="presOf" srcId="{354F3979-C5F9-45A0-A1E0-0F2D7892DBF9}" destId="{92B6A8D4-385B-4355-8F6E-9EA368B0652B}" srcOrd="0" destOrd="0" presId="urn:microsoft.com/office/officeart/2018/2/layout/IconLabelList"/>
    <dgm:cxn modelId="{83011B23-1B36-4997-BEE7-27AA4E8D9E9B}" type="presParOf" srcId="{5B12E7A7-D0C1-48CD-B450-C2ED5EA7F24B}" destId="{5FAEADA5-7932-48E5-A9E0-6D8EA9366C79}" srcOrd="0" destOrd="0" presId="urn:microsoft.com/office/officeart/2018/2/layout/IconLabelList"/>
    <dgm:cxn modelId="{A3EAE9A4-2ADD-4E1B-B565-A56A472DB90D}" type="presParOf" srcId="{5FAEADA5-7932-48E5-A9E0-6D8EA9366C79}" destId="{7EE93DF7-8CA2-40DB-A7E2-C8EAAF80B3D5}" srcOrd="0" destOrd="0" presId="urn:microsoft.com/office/officeart/2018/2/layout/IconLabelList"/>
    <dgm:cxn modelId="{ED072A91-3BEE-4339-AB4C-0B3381B0E477}" type="presParOf" srcId="{5FAEADA5-7932-48E5-A9E0-6D8EA9366C79}" destId="{647367BC-20B5-484A-AC93-DCDD8EC16025}" srcOrd="1" destOrd="0" presId="urn:microsoft.com/office/officeart/2018/2/layout/IconLabelList"/>
    <dgm:cxn modelId="{7EB0202A-6A01-42B5-8B03-131A9C6C0412}" type="presParOf" srcId="{5FAEADA5-7932-48E5-A9E0-6D8EA9366C79}" destId="{01C0F3A7-9180-4990-87B5-535CA64BF43E}" srcOrd="2" destOrd="0" presId="urn:microsoft.com/office/officeart/2018/2/layout/IconLabelList"/>
    <dgm:cxn modelId="{FF7835A0-15DF-43B0-82F5-950CED498A76}" type="presParOf" srcId="{5B12E7A7-D0C1-48CD-B450-C2ED5EA7F24B}" destId="{DA73F37B-275D-43DF-AE7A-E502B7CDD824}" srcOrd="1" destOrd="0" presId="urn:microsoft.com/office/officeart/2018/2/layout/IconLabelList"/>
    <dgm:cxn modelId="{24E40B79-7889-4488-9F79-49047452AE9C}" type="presParOf" srcId="{5B12E7A7-D0C1-48CD-B450-C2ED5EA7F24B}" destId="{2D0AA53B-BB92-4CB2-86DB-631079640F1F}" srcOrd="2" destOrd="0" presId="urn:microsoft.com/office/officeart/2018/2/layout/IconLabelList"/>
    <dgm:cxn modelId="{B45289EF-444B-449E-AF2D-883A50B53A79}" type="presParOf" srcId="{2D0AA53B-BB92-4CB2-86DB-631079640F1F}" destId="{620319CB-0B28-4DDB-9763-716BE3F9B176}" srcOrd="0" destOrd="0" presId="urn:microsoft.com/office/officeart/2018/2/layout/IconLabelList"/>
    <dgm:cxn modelId="{E1209941-4D62-4A9C-88B2-558343DF9577}" type="presParOf" srcId="{2D0AA53B-BB92-4CB2-86DB-631079640F1F}" destId="{2D7140CF-6B52-44A7-8CD2-935E5533F6CB}" srcOrd="1" destOrd="0" presId="urn:microsoft.com/office/officeart/2018/2/layout/IconLabelList"/>
    <dgm:cxn modelId="{1BE24E34-8449-4729-A7E5-B931877B03CB}" type="presParOf" srcId="{2D0AA53B-BB92-4CB2-86DB-631079640F1F}" destId="{BB40B297-E7EF-4D54-9668-315AF550E13D}" srcOrd="2" destOrd="0" presId="urn:microsoft.com/office/officeart/2018/2/layout/IconLabelList"/>
    <dgm:cxn modelId="{39C4E7B1-0DDA-4F6C-B831-A56B6866905A}" type="presParOf" srcId="{5B12E7A7-D0C1-48CD-B450-C2ED5EA7F24B}" destId="{95DE0061-8083-4BB7-859C-02ACABA20EA5}" srcOrd="3" destOrd="0" presId="urn:microsoft.com/office/officeart/2018/2/layout/IconLabelList"/>
    <dgm:cxn modelId="{2CBD55E8-1671-422A-966F-47FE3C222882}" type="presParOf" srcId="{5B12E7A7-D0C1-48CD-B450-C2ED5EA7F24B}" destId="{ABA49BC8-55C8-42D6-97D0-76CA880D85D5}" srcOrd="4" destOrd="0" presId="urn:microsoft.com/office/officeart/2018/2/layout/IconLabelList"/>
    <dgm:cxn modelId="{0D200501-0251-46F3-AFA2-2C62197505DB}" type="presParOf" srcId="{ABA49BC8-55C8-42D6-97D0-76CA880D85D5}" destId="{9266A74D-69C9-45E7-9E30-0DB897582B00}" srcOrd="0" destOrd="0" presId="urn:microsoft.com/office/officeart/2018/2/layout/IconLabelList"/>
    <dgm:cxn modelId="{164929C8-C1F8-41A2-961F-A80768B84043}" type="presParOf" srcId="{ABA49BC8-55C8-42D6-97D0-76CA880D85D5}" destId="{11A4E13D-E060-4A8F-B21F-12FFC2D7FEE0}" srcOrd="1" destOrd="0" presId="urn:microsoft.com/office/officeart/2018/2/layout/IconLabelList"/>
    <dgm:cxn modelId="{8248154B-E901-4276-BB16-3344136E8352}" type="presParOf" srcId="{ABA49BC8-55C8-42D6-97D0-76CA880D85D5}" destId="{92B6A8D4-385B-4355-8F6E-9EA368B0652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8EC8D4-CD07-4C5F-884F-A54A17915DA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66CD4A-1D25-46DC-958C-9B2F2ED28D22}">
      <dgm:prSet/>
      <dgm:spPr/>
      <dgm:t>
        <a:bodyPr/>
        <a:lstStyle/>
        <a:p>
          <a:pPr>
            <a:lnSpc>
              <a:spcPct val="100000"/>
            </a:lnSpc>
          </a:pPr>
          <a:r>
            <a:rPr lang="en-US" b="1"/>
            <a:t>Shallow trees (depth 1–3):</a:t>
          </a:r>
          <a:r>
            <a:rPr lang="en-US"/>
            <a:t> Accuracy is low to moderate because the tree is too simple. Increasing the minimum samples slightly improves performance.</a:t>
          </a:r>
        </a:p>
      </dgm:t>
    </dgm:pt>
    <dgm:pt modelId="{B3FE1C4B-CBE2-4815-9C62-A7399B90A42E}" type="parTrans" cxnId="{7EB1AFD4-DAB1-47AF-AC13-3931E2CB53EA}">
      <dgm:prSet/>
      <dgm:spPr/>
      <dgm:t>
        <a:bodyPr/>
        <a:lstStyle/>
        <a:p>
          <a:endParaRPr lang="en-US"/>
        </a:p>
      </dgm:t>
    </dgm:pt>
    <dgm:pt modelId="{4DE7A841-6307-4037-8C49-0381239A8453}" type="sibTrans" cxnId="{7EB1AFD4-DAB1-47AF-AC13-3931E2CB53EA}">
      <dgm:prSet/>
      <dgm:spPr/>
      <dgm:t>
        <a:bodyPr/>
        <a:lstStyle/>
        <a:p>
          <a:endParaRPr lang="en-US"/>
        </a:p>
      </dgm:t>
    </dgm:pt>
    <dgm:pt modelId="{2E2C8296-E633-4B8F-A12B-019F8E64B17A}">
      <dgm:prSet/>
      <dgm:spPr/>
      <dgm:t>
        <a:bodyPr/>
        <a:lstStyle/>
        <a:p>
          <a:pPr>
            <a:lnSpc>
              <a:spcPct val="100000"/>
            </a:lnSpc>
          </a:pPr>
          <a:r>
            <a:rPr lang="en-US" b="1"/>
            <a:t>Medium-depth trees (depth 5–20):</a:t>
          </a:r>
          <a:r>
            <a:rPr lang="en-US"/>
            <a:t> Accuracy improves noticeably. The best results are at depth 20 with min_samples 100, showing a good balance between learning the data and avoiding overfitting.</a:t>
          </a:r>
        </a:p>
      </dgm:t>
    </dgm:pt>
    <dgm:pt modelId="{516E7E91-DB89-4ABD-B28B-5C2465C8913A}" type="parTrans" cxnId="{AD98A086-1DB6-430E-9FFC-95584A8A0607}">
      <dgm:prSet/>
      <dgm:spPr/>
      <dgm:t>
        <a:bodyPr/>
        <a:lstStyle/>
        <a:p>
          <a:endParaRPr lang="en-US"/>
        </a:p>
      </dgm:t>
    </dgm:pt>
    <dgm:pt modelId="{C5F53205-8926-46CA-BC3B-F54AE937C529}" type="sibTrans" cxnId="{AD98A086-1DB6-430E-9FFC-95584A8A0607}">
      <dgm:prSet/>
      <dgm:spPr/>
      <dgm:t>
        <a:bodyPr/>
        <a:lstStyle/>
        <a:p>
          <a:endParaRPr lang="en-US"/>
        </a:p>
      </dgm:t>
    </dgm:pt>
    <dgm:pt modelId="{BE863B60-4942-4492-B42F-87C87CA290DC}">
      <dgm:prSet/>
      <dgm:spPr/>
      <dgm:t>
        <a:bodyPr/>
        <a:lstStyle/>
        <a:p>
          <a:pPr>
            <a:lnSpc>
              <a:spcPct val="100000"/>
            </a:lnSpc>
          </a:pPr>
          <a:r>
            <a:rPr lang="en-US" b="1"/>
            <a:t>Deep trees (depth 50–100):</a:t>
          </a:r>
          <a:r>
            <a:rPr lang="en-US"/>
            <a:t> Accuracy is generally high, but very small leaves (min_samples 1) can overfit, while very large leaves (min_samples 1000) underfit.</a:t>
          </a:r>
        </a:p>
      </dgm:t>
    </dgm:pt>
    <dgm:pt modelId="{8F760AE8-413F-45AD-A4F3-6289DF6E74A7}" type="parTrans" cxnId="{037449F1-4910-4B1E-A34F-9C6F31246C1E}">
      <dgm:prSet/>
      <dgm:spPr/>
      <dgm:t>
        <a:bodyPr/>
        <a:lstStyle/>
        <a:p>
          <a:endParaRPr lang="en-US"/>
        </a:p>
      </dgm:t>
    </dgm:pt>
    <dgm:pt modelId="{653AECCC-1954-4FE5-8987-3430E9039012}" type="sibTrans" cxnId="{037449F1-4910-4B1E-A34F-9C6F31246C1E}">
      <dgm:prSet/>
      <dgm:spPr/>
      <dgm:t>
        <a:bodyPr/>
        <a:lstStyle/>
        <a:p>
          <a:endParaRPr lang="en-US"/>
        </a:p>
      </dgm:t>
    </dgm:pt>
    <dgm:pt modelId="{96E54496-71C5-4538-8A28-139E24B4249C}">
      <dgm:prSet/>
      <dgm:spPr/>
      <dgm:t>
        <a:bodyPr/>
        <a:lstStyle/>
        <a:p>
          <a:pPr>
            <a:lnSpc>
              <a:spcPct val="100000"/>
            </a:lnSpc>
          </a:pPr>
          <a:r>
            <a:rPr lang="en-US" b="1"/>
            <a:t>Best choice:</a:t>
          </a:r>
          <a:r>
            <a:rPr lang="en-US"/>
            <a:t> Depth 20–50 with min_samples 50–200 gives high accuracy without making the tree too complex.</a:t>
          </a:r>
        </a:p>
      </dgm:t>
    </dgm:pt>
    <dgm:pt modelId="{2D5C462E-7725-45DC-8A05-7319FEC55495}" type="parTrans" cxnId="{5729298F-4FCB-4967-8E59-89FF641EA29E}">
      <dgm:prSet/>
      <dgm:spPr/>
      <dgm:t>
        <a:bodyPr/>
        <a:lstStyle/>
        <a:p>
          <a:endParaRPr lang="en-US"/>
        </a:p>
      </dgm:t>
    </dgm:pt>
    <dgm:pt modelId="{A5C7A4CF-B712-40EB-A042-DBA7A2D9A494}" type="sibTrans" cxnId="{5729298F-4FCB-4967-8E59-89FF641EA29E}">
      <dgm:prSet/>
      <dgm:spPr/>
      <dgm:t>
        <a:bodyPr/>
        <a:lstStyle/>
        <a:p>
          <a:endParaRPr lang="en-US"/>
        </a:p>
      </dgm:t>
    </dgm:pt>
    <dgm:pt modelId="{9D6ADB64-B7E5-4DCC-B479-A2D9D2348955}">
      <dgm:prSet/>
      <dgm:spPr/>
      <dgm:t>
        <a:bodyPr/>
        <a:lstStyle/>
        <a:p>
          <a:pPr>
            <a:lnSpc>
              <a:spcPct val="100000"/>
            </a:lnSpc>
          </a:pPr>
          <a:r>
            <a:rPr lang="en-US" b="1"/>
            <a:t>Overall trend:</a:t>
          </a:r>
          <a:r>
            <a:rPr lang="en-US"/>
            <a:t> Increasing depth helps accuracy up to a point, but leaf size must be tuned to avoid overfitting or underfitting.</a:t>
          </a:r>
        </a:p>
      </dgm:t>
    </dgm:pt>
    <dgm:pt modelId="{6FB8C616-074E-4E9C-BF81-B05700BC6798}" type="parTrans" cxnId="{23267CDF-0868-4BCB-B8DF-105A638AFAD8}">
      <dgm:prSet/>
      <dgm:spPr/>
      <dgm:t>
        <a:bodyPr/>
        <a:lstStyle/>
        <a:p>
          <a:endParaRPr lang="en-US"/>
        </a:p>
      </dgm:t>
    </dgm:pt>
    <dgm:pt modelId="{FC8E7483-BCCD-4DE5-BF5B-0AAD324EE929}" type="sibTrans" cxnId="{23267CDF-0868-4BCB-B8DF-105A638AFAD8}">
      <dgm:prSet/>
      <dgm:spPr/>
      <dgm:t>
        <a:bodyPr/>
        <a:lstStyle/>
        <a:p>
          <a:endParaRPr lang="en-US"/>
        </a:p>
      </dgm:t>
    </dgm:pt>
    <dgm:pt modelId="{0C34D234-1E8E-48D8-A644-5B90EFEA2A00}" type="pres">
      <dgm:prSet presAssocID="{5F8EC8D4-CD07-4C5F-884F-A54A17915DA7}" presName="root" presStyleCnt="0">
        <dgm:presLayoutVars>
          <dgm:dir/>
          <dgm:resizeHandles val="exact"/>
        </dgm:presLayoutVars>
      </dgm:prSet>
      <dgm:spPr/>
    </dgm:pt>
    <dgm:pt modelId="{446CCC48-3510-4587-AAFC-98010F0C0313}" type="pres">
      <dgm:prSet presAssocID="{0266CD4A-1D25-46DC-958C-9B2F2ED28D22}" presName="compNode" presStyleCnt="0"/>
      <dgm:spPr/>
    </dgm:pt>
    <dgm:pt modelId="{842C7AA1-CF80-49D4-B818-8E7F9CD8648E}" type="pres">
      <dgm:prSet presAssocID="{0266CD4A-1D25-46DC-958C-9B2F2ED28D22}" presName="bgRect" presStyleLbl="bgShp" presStyleIdx="0" presStyleCnt="5"/>
      <dgm:spPr/>
    </dgm:pt>
    <dgm:pt modelId="{EAF88C5F-198A-4325-8EC1-95194C7B38A8}" type="pres">
      <dgm:prSet presAssocID="{0266CD4A-1D25-46DC-958C-9B2F2ED28D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s"/>
        </a:ext>
      </dgm:extLst>
    </dgm:pt>
    <dgm:pt modelId="{C0B457D4-8888-45BA-954E-D4A3535F6CDD}" type="pres">
      <dgm:prSet presAssocID="{0266CD4A-1D25-46DC-958C-9B2F2ED28D22}" presName="spaceRect" presStyleCnt="0"/>
      <dgm:spPr/>
    </dgm:pt>
    <dgm:pt modelId="{B9F8990A-4215-41A3-992F-526D78B12783}" type="pres">
      <dgm:prSet presAssocID="{0266CD4A-1D25-46DC-958C-9B2F2ED28D22}" presName="parTx" presStyleLbl="revTx" presStyleIdx="0" presStyleCnt="5">
        <dgm:presLayoutVars>
          <dgm:chMax val="0"/>
          <dgm:chPref val="0"/>
        </dgm:presLayoutVars>
      </dgm:prSet>
      <dgm:spPr/>
    </dgm:pt>
    <dgm:pt modelId="{988E9EC9-F5DC-4A04-A33C-45A0CE351397}" type="pres">
      <dgm:prSet presAssocID="{4DE7A841-6307-4037-8C49-0381239A8453}" presName="sibTrans" presStyleCnt="0"/>
      <dgm:spPr/>
    </dgm:pt>
    <dgm:pt modelId="{CE1BFF97-60DC-4F57-A320-5842CCFEE13C}" type="pres">
      <dgm:prSet presAssocID="{2E2C8296-E633-4B8F-A12B-019F8E64B17A}" presName="compNode" presStyleCnt="0"/>
      <dgm:spPr/>
    </dgm:pt>
    <dgm:pt modelId="{DB0C41F6-3088-4097-A9C1-E3C9F3DB6663}" type="pres">
      <dgm:prSet presAssocID="{2E2C8296-E633-4B8F-A12B-019F8E64B17A}" presName="bgRect" presStyleLbl="bgShp" presStyleIdx="1" presStyleCnt="5"/>
      <dgm:spPr/>
    </dgm:pt>
    <dgm:pt modelId="{AA2D39C6-0BDF-4BAF-B22F-ADFEF2CAB9FB}" type="pres">
      <dgm:prSet presAssocID="{2E2C8296-E633-4B8F-A12B-019F8E64B1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30DC316B-22F5-4B15-BADD-DB4B0F5937B7}" type="pres">
      <dgm:prSet presAssocID="{2E2C8296-E633-4B8F-A12B-019F8E64B17A}" presName="spaceRect" presStyleCnt="0"/>
      <dgm:spPr/>
    </dgm:pt>
    <dgm:pt modelId="{444B0508-5C02-4185-9B4B-DCA23C39B223}" type="pres">
      <dgm:prSet presAssocID="{2E2C8296-E633-4B8F-A12B-019F8E64B17A}" presName="parTx" presStyleLbl="revTx" presStyleIdx="1" presStyleCnt="5">
        <dgm:presLayoutVars>
          <dgm:chMax val="0"/>
          <dgm:chPref val="0"/>
        </dgm:presLayoutVars>
      </dgm:prSet>
      <dgm:spPr/>
    </dgm:pt>
    <dgm:pt modelId="{425D6262-33D5-4D09-87CB-725FC914C957}" type="pres">
      <dgm:prSet presAssocID="{C5F53205-8926-46CA-BC3B-F54AE937C529}" presName="sibTrans" presStyleCnt="0"/>
      <dgm:spPr/>
    </dgm:pt>
    <dgm:pt modelId="{28B26A86-7D57-4F34-AC59-C0F82B7CE7B0}" type="pres">
      <dgm:prSet presAssocID="{BE863B60-4942-4492-B42F-87C87CA290DC}" presName="compNode" presStyleCnt="0"/>
      <dgm:spPr/>
    </dgm:pt>
    <dgm:pt modelId="{4DE376FD-AB8B-40D9-B8CE-CC750C6EB99F}" type="pres">
      <dgm:prSet presAssocID="{BE863B60-4942-4492-B42F-87C87CA290DC}" presName="bgRect" presStyleLbl="bgShp" presStyleIdx="2" presStyleCnt="5"/>
      <dgm:spPr/>
    </dgm:pt>
    <dgm:pt modelId="{8C80AE7D-70AF-41B3-B7C0-A18FBC1A2902}" type="pres">
      <dgm:prSet presAssocID="{BE863B60-4942-4492-B42F-87C87CA290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m tree"/>
        </a:ext>
      </dgm:extLst>
    </dgm:pt>
    <dgm:pt modelId="{4C5DEA04-8D7F-4E11-A5DF-21C05EA1FBE8}" type="pres">
      <dgm:prSet presAssocID="{BE863B60-4942-4492-B42F-87C87CA290DC}" presName="spaceRect" presStyleCnt="0"/>
      <dgm:spPr/>
    </dgm:pt>
    <dgm:pt modelId="{55BEC9B3-3FB1-43BE-A822-3081D7752AAC}" type="pres">
      <dgm:prSet presAssocID="{BE863B60-4942-4492-B42F-87C87CA290DC}" presName="parTx" presStyleLbl="revTx" presStyleIdx="2" presStyleCnt="5">
        <dgm:presLayoutVars>
          <dgm:chMax val="0"/>
          <dgm:chPref val="0"/>
        </dgm:presLayoutVars>
      </dgm:prSet>
      <dgm:spPr/>
    </dgm:pt>
    <dgm:pt modelId="{F7B0EC9A-84B6-4B4A-9EF7-534F973B95CB}" type="pres">
      <dgm:prSet presAssocID="{653AECCC-1954-4FE5-8987-3430E9039012}" presName="sibTrans" presStyleCnt="0"/>
      <dgm:spPr/>
    </dgm:pt>
    <dgm:pt modelId="{4ECC52D1-3581-4CB2-B3F7-9F0811D2F9F3}" type="pres">
      <dgm:prSet presAssocID="{96E54496-71C5-4538-8A28-139E24B4249C}" presName="compNode" presStyleCnt="0"/>
      <dgm:spPr/>
    </dgm:pt>
    <dgm:pt modelId="{90509EF6-8C01-4E2B-9009-6D40EB271F48}" type="pres">
      <dgm:prSet presAssocID="{96E54496-71C5-4538-8A28-139E24B4249C}" presName="bgRect" presStyleLbl="bgShp" presStyleIdx="3" presStyleCnt="5"/>
      <dgm:spPr/>
    </dgm:pt>
    <dgm:pt modelId="{BA422253-1BBC-4045-BD11-ACE00B3BD8AF}" type="pres">
      <dgm:prSet presAssocID="{96E54496-71C5-4538-8A28-139E24B424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99FCDFA1-6B03-4D15-A24F-ECCE6E66B672}" type="pres">
      <dgm:prSet presAssocID="{96E54496-71C5-4538-8A28-139E24B4249C}" presName="spaceRect" presStyleCnt="0"/>
      <dgm:spPr/>
    </dgm:pt>
    <dgm:pt modelId="{2B42A022-3940-4AE7-BF98-C077B3D01A67}" type="pres">
      <dgm:prSet presAssocID="{96E54496-71C5-4538-8A28-139E24B4249C}" presName="parTx" presStyleLbl="revTx" presStyleIdx="3" presStyleCnt="5">
        <dgm:presLayoutVars>
          <dgm:chMax val="0"/>
          <dgm:chPref val="0"/>
        </dgm:presLayoutVars>
      </dgm:prSet>
      <dgm:spPr/>
    </dgm:pt>
    <dgm:pt modelId="{8506F087-E962-4F0E-89F7-7BDDDCEEFBF8}" type="pres">
      <dgm:prSet presAssocID="{A5C7A4CF-B712-40EB-A042-DBA7A2D9A494}" presName="sibTrans" presStyleCnt="0"/>
      <dgm:spPr/>
    </dgm:pt>
    <dgm:pt modelId="{3189B40A-1A9D-4000-9AE5-F46F2FD055D9}" type="pres">
      <dgm:prSet presAssocID="{9D6ADB64-B7E5-4DCC-B479-A2D9D2348955}" presName="compNode" presStyleCnt="0"/>
      <dgm:spPr/>
    </dgm:pt>
    <dgm:pt modelId="{E3EE919C-96AA-4972-9408-632BB40A28A5}" type="pres">
      <dgm:prSet presAssocID="{9D6ADB64-B7E5-4DCC-B479-A2D9D2348955}" presName="bgRect" presStyleLbl="bgShp" presStyleIdx="4" presStyleCnt="5"/>
      <dgm:spPr/>
    </dgm:pt>
    <dgm:pt modelId="{00093249-79B8-4B81-99E5-6E5FD0078DAC}" type="pres">
      <dgm:prSet presAssocID="{9D6ADB64-B7E5-4DCC-B479-A2D9D234895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af"/>
        </a:ext>
      </dgm:extLst>
    </dgm:pt>
    <dgm:pt modelId="{562CD1AE-09A4-45FA-BB8E-58EAC774DE8F}" type="pres">
      <dgm:prSet presAssocID="{9D6ADB64-B7E5-4DCC-B479-A2D9D2348955}" presName="spaceRect" presStyleCnt="0"/>
      <dgm:spPr/>
    </dgm:pt>
    <dgm:pt modelId="{CFA05B1C-D7F0-44C8-AB4B-8F9E33EB5382}" type="pres">
      <dgm:prSet presAssocID="{9D6ADB64-B7E5-4DCC-B479-A2D9D2348955}" presName="parTx" presStyleLbl="revTx" presStyleIdx="4" presStyleCnt="5">
        <dgm:presLayoutVars>
          <dgm:chMax val="0"/>
          <dgm:chPref val="0"/>
        </dgm:presLayoutVars>
      </dgm:prSet>
      <dgm:spPr/>
    </dgm:pt>
  </dgm:ptLst>
  <dgm:cxnLst>
    <dgm:cxn modelId="{929FA243-D673-4C20-AAAD-844C86D594E0}" type="presOf" srcId="{5F8EC8D4-CD07-4C5F-884F-A54A17915DA7}" destId="{0C34D234-1E8E-48D8-A644-5B90EFEA2A00}" srcOrd="0" destOrd="0" presId="urn:microsoft.com/office/officeart/2018/2/layout/IconVerticalSolidList"/>
    <dgm:cxn modelId="{3B1D8352-7F10-4567-AB93-7082D3576603}" type="presOf" srcId="{96E54496-71C5-4538-8A28-139E24B4249C}" destId="{2B42A022-3940-4AE7-BF98-C077B3D01A67}" srcOrd="0" destOrd="0" presId="urn:microsoft.com/office/officeart/2018/2/layout/IconVerticalSolidList"/>
    <dgm:cxn modelId="{2E988376-92DB-426D-B06B-9574E9379FE3}" type="presOf" srcId="{9D6ADB64-B7E5-4DCC-B479-A2D9D2348955}" destId="{CFA05B1C-D7F0-44C8-AB4B-8F9E33EB5382}" srcOrd="0" destOrd="0" presId="urn:microsoft.com/office/officeart/2018/2/layout/IconVerticalSolidList"/>
    <dgm:cxn modelId="{A3C45B79-6E72-4018-BE35-EE673E50A5FD}" type="presOf" srcId="{2E2C8296-E633-4B8F-A12B-019F8E64B17A}" destId="{444B0508-5C02-4185-9B4B-DCA23C39B223}" srcOrd="0" destOrd="0" presId="urn:microsoft.com/office/officeart/2018/2/layout/IconVerticalSolidList"/>
    <dgm:cxn modelId="{AD98A086-1DB6-430E-9FFC-95584A8A0607}" srcId="{5F8EC8D4-CD07-4C5F-884F-A54A17915DA7}" destId="{2E2C8296-E633-4B8F-A12B-019F8E64B17A}" srcOrd="1" destOrd="0" parTransId="{516E7E91-DB89-4ABD-B28B-5C2465C8913A}" sibTransId="{C5F53205-8926-46CA-BC3B-F54AE937C529}"/>
    <dgm:cxn modelId="{5729298F-4FCB-4967-8E59-89FF641EA29E}" srcId="{5F8EC8D4-CD07-4C5F-884F-A54A17915DA7}" destId="{96E54496-71C5-4538-8A28-139E24B4249C}" srcOrd="3" destOrd="0" parTransId="{2D5C462E-7725-45DC-8A05-7319FEC55495}" sibTransId="{A5C7A4CF-B712-40EB-A042-DBA7A2D9A494}"/>
    <dgm:cxn modelId="{BB4D72B7-167C-4DC7-915E-A28346EC0AD4}" type="presOf" srcId="{BE863B60-4942-4492-B42F-87C87CA290DC}" destId="{55BEC9B3-3FB1-43BE-A822-3081D7752AAC}" srcOrd="0" destOrd="0" presId="urn:microsoft.com/office/officeart/2018/2/layout/IconVerticalSolidList"/>
    <dgm:cxn modelId="{7EB1AFD4-DAB1-47AF-AC13-3931E2CB53EA}" srcId="{5F8EC8D4-CD07-4C5F-884F-A54A17915DA7}" destId="{0266CD4A-1D25-46DC-958C-9B2F2ED28D22}" srcOrd="0" destOrd="0" parTransId="{B3FE1C4B-CBE2-4815-9C62-A7399B90A42E}" sibTransId="{4DE7A841-6307-4037-8C49-0381239A8453}"/>
    <dgm:cxn modelId="{380F15D6-C87A-46BE-AD73-CEB3EC2D75E5}" type="presOf" srcId="{0266CD4A-1D25-46DC-958C-9B2F2ED28D22}" destId="{B9F8990A-4215-41A3-992F-526D78B12783}" srcOrd="0" destOrd="0" presId="urn:microsoft.com/office/officeart/2018/2/layout/IconVerticalSolidList"/>
    <dgm:cxn modelId="{23267CDF-0868-4BCB-B8DF-105A638AFAD8}" srcId="{5F8EC8D4-CD07-4C5F-884F-A54A17915DA7}" destId="{9D6ADB64-B7E5-4DCC-B479-A2D9D2348955}" srcOrd="4" destOrd="0" parTransId="{6FB8C616-074E-4E9C-BF81-B05700BC6798}" sibTransId="{FC8E7483-BCCD-4DE5-BF5B-0AAD324EE929}"/>
    <dgm:cxn modelId="{037449F1-4910-4B1E-A34F-9C6F31246C1E}" srcId="{5F8EC8D4-CD07-4C5F-884F-A54A17915DA7}" destId="{BE863B60-4942-4492-B42F-87C87CA290DC}" srcOrd="2" destOrd="0" parTransId="{8F760AE8-413F-45AD-A4F3-6289DF6E74A7}" sibTransId="{653AECCC-1954-4FE5-8987-3430E9039012}"/>
    <dgm:cxn modelId="{1EDFDED7-885F-4E1A-BD6A-54116159FEEE}" type="presParOf" srcId="{0C34D234-1E8E-48D8-A644-5B90EFEA2A00}" destId="{446CCC48-3510-4587-AAFC-98010F0C0313}" srcOrd="0" destOrd="0" presId="urn:microsoft.com/office/officeart/2018/2/layout/IconVerticalSolidList"/>
    <dgm:cxn modelId="{9B69CBC6-4DDD-4893-B0C8-817268AED924}" type="presParOf" srcId="{446CCC48-3510-4587-AAFC-98010F0C0313}" destId="{842C7AA1-CF80-49D4-B818-8E7F9CD8648E}" srcOrd="0" destOrd="0" presId="urn:microsoft.com/office/officeart/2018/2/layout/IconVerticalSolidList"/>
    <dgm:cxn modelId="{CEDA52AE-470E-4DDF-A389-94FF51DC5671}" type="presParOf" srcId="{446CCC48-3510-4587-AAFC-98010F0C0313}" destId="{EAF88C5F-198A-4325-8EC1-95194C7B38A8}" srcOrd="1" destOrd="0" presId="urn:microsoft.com/office/officeart/2018/2/layout/IconVerticalSolidList"/>
    <dgm:cxn modelId="{6BBFC68A-FDB2-4025-818B-1164ED9C795E}" type="presParOf" srcId="{446CCC48-3510-4587-AAFC-98010F0C0313}" destId="{C0B457D4-8888-45BA-954E-D4A3535F6CDD}" srcOrd="2" destOrd="0" presId="urn:microsoft.com/office/officeart/2018/2/layout/IconVerticalSolidList"/>
    <dgm:cxn modelId="{6A1DE28F-6360-4896-94B8-0F5B4C0230A3}" type="presParOf" srcId="{446CCC48-3510-4587-AAFC-98010F0C0313}" destId="{B9F8990A-4215-41A3-992F-526D78B12783}" srcOrd="3" destOrd="0" presId="urn:microsoft.com/office/officeart/2018/2/layout/IconVerticalSolidList"/>
    <dgm:cxn modelId="{3D7B7008-DB18-4AB7-BC96-F65AE5530CF0}" type="presParOf" srcId="{0C34D234-1E8E-48D8-A644-5B90EFEA2A00}" destId="{988E9EC9-F5DC-4A04-A33C-45A0CE351397}" srcOrd="1" destOrd="0" presId="urn:microsoft.com/office/officeart/2018/2/layout/IconVerticalSolidList"/>
    <dgm:cxn modelId="{9E6BAA1C-433B-434E-80B8-72D7A3BB1E1D}" type="presParOf" srcId="{0C34D234-1E8E-48D8-A644-5B90EFEA2A00}" destId="{CE1BFF97-60DC-4F57-A320-5842CCFEE13C}" srcOrd="2" destOrd="0" presId="urn:microsoft.com/office/officeart/2018/2/layout/IconVerticalSolidList"/>
    <dgm:cxn modelId="{8E779A0B-0287-4D9F-86F6-211AE78B4612}" type="presParOf" srcId="{CE1BFF97-60DC-4F57-A320-5842CCFEE13C}" destId="{DB0C41F6-3088-4097-A9C1-E3C9F3DB6663}" srcOrd="0" destOrd="0" presId="urn:microsoft.com/office/officeart/2018/2/layout/IconVerticalSolidList"/>
    <dgm:cxn modelId="{E6D46B33-9A55-4F05-9547-305266F7EC2B}" type="presParOf" srcId="{CE1BFF97-60DC-4F57-A320-5842CCFEE13C}" destId="{AA2D39C6-0BDF-4BAF-B22F-ADFEF2CAB9FB}" srcOrd="1" destOrd="0" presId="urn:microsoft.com/office/officeart/2018/2/layout/IconVerticalSolidList"/>
    <dgm:cxn modelId="{6F58CCAE-3755-4C0A-8246-136152C18AC6}" type="presParOf" srcId="{CE1BFF97-60DC-4F57-A320-5842CCFEE13C}" destId="{30DC316B-22F5-4B15-BADD-DB4B0F5937B7}" srcOrd="2" destOrd="0" presId="urn:microsoft.com/office/officeart/2018/2/layout/IconVerticalSolidList"/>
    <dgm:cxn modelId="{1ECCE692-16EF-4630-A2CC-8784B0E3E9E5}" type="presParOf" srcId="{CE1BFF97-60DC-4F57-A320-5842CCFEE13C}" destId="{444B0508-5C02-4185-9B4B-DCA23C39B223}" srcOrd="3" destOrd="0" presId="urn:microsoft.com/office/officeart/2018/2/layout/IconVerticalSolidList"/>
    <dgm:cxn modelId="{1DB86D41-FD60-4DCE-A999-E4199C124109}" type="presParOf" srcId="{0C34D234-1E8E-48D8-A644-5B90EFEA2A00}" destId="{425D6262-33D5-4D09-87CB-725FC914C957}" srcOrd="3" destOrd="0" presId="urn:microsoft.com/office/officeart/2018/2/layout/IconVerticalSolidList"/>
    <dgm:cxn modelId="{8370F802-ECA2-442C-A0A0-E2DA7800ED2F}" type="presParOf" srcId="{0C34D234-1E8E-48D8-A644-5B90EFEA2A00}" destId="{28B26A86-7D57-4F34-AC59-C0F82B7CE7B0}" srcOrd="4" destOrd="0" presId="urn:microsoft.com/office/officeart/2018/2/layout/IconVerticalSolidList"/>
    <dgm:cxn modelId="{7F780940-E06E-4558-850F-73CFC233436F}" type="presParOf" srcId="{28B26A86-7D57-4F34-AC59-C0F82B7CE7B0}" destId="{4DE376FD-AB8B-40D9-B8CE-CC750C6EB99F}" srcOrd="0" destOrd="0" presId="urn:microsoft.com/office/officeart/2018/2/layout/IconVerticalSolidList"/>
    <dgm:cxn modelId="{E0FC466D-9F4F-4208-9BA1-88B3BC317914}" type="presParOf" srcId="{28B26A86-7D57-4F34-AC59-C0F82B7CE7B0}" destId="{8C80AE7D-70AF-41B3-B7C0-A18FBC1A2902}" srcOrd="1" destOrd="0" presId="urn:microsoft.com/office/officeart/2018/2/layout/IconVerticalSolidList"/>
    <dgm:cxn modelId="{2454EFAC-0AA5-4A54-88C3-219B271A1348}" type="presParOf" srcId="{28B26A86-7D57-4F34-AC59-C0F82B7CE7B0}" destId="{4C5DEA04-8D7F-4E11-A5DF-21C05EA1FBE8}" srcOrd="2" destOrd="0" presId="urn:microsoft.com/office/officeart/2018/2/layout/IconVerticalSolidList"/>
    <dgm:cxn modelId="{1C9FC2C2-5C55-4750-9D52-93AE7D73C933}" type="presParOf" srcId="{28B26A86-7D57-4F34-AC59-C0F82B7CE7B0}" destId="{55BEC9B3-3FB1-43BE-A822-3081D7752AAC}" srcOrd="3" destOrd="0" presId="urn:microsoft.com/office/officeart/2018/2/layout/IconVerticalSolidList"/>
    <dgm:cxn modelId="{DD7CF5EF-78B0-4007-996A-8061299CCEC0}" type="presParOf" srcId="{0C34D234-1E8E-48D8-A644-5B90EFEA2A00}" destId="{F7B0EC9A-84B6-4B4A-9EF7-534F973B95CB}" srcOrd="5" destOrd="0" presId="urn:microsoft.com/office/officeart/2018/2/layout/IconVerticalSolidList"/>
    <dgm:cxn modelId="{8AFC033E-480F-462C-B2C0-F7B76EDB1D8F}" type="presParOf" srcId="{0C34D234-1E8E-48D8-A644-5B90EFEA2A00}" destId="{4ECC52D1-3581-4CB2-B3F7-9F0811D2F9F3}" srcOrd="6" destOrd="0" presId="urn:microsoft.com/office/officeart/2018/2/layout/IconVerticalSolidList"/>
    <dgm:cxn modelId="{8948FB71-2DD2-4F2C-BF06-EF980CC7B284}" type="presParOf" srcId="{4ECC52D1-3581-4CB2-B3F7-9F0811D2F9F3}" destId="{90509EF6-8C01-4E2B-9009-6D40EB271F48}" srcOrd="0" destOrd="0" presId="urn:microsoft.com/office/officeart/2018/2/layout/IconVerticalSolidList"/>
    <dgm:cxn modelId="{CDC6549B-05E0-4FF3-85D1-6ECEFD62FB68}" type="presParOf" srcId="{4ECC52D1-3581-4CB2-B3F7-9F0811D2F9F3}" destId="{BA422253-1BBC-4045-BD11-ACE00B3BD8AF}" srcOrd="1" destOrd="0" presId="urn:microsoft.com/office/officeart/2018/2/layout/IconVerticalSolidList"/>
    <dgm:cxn modelId="{94168AF6-7C98-4A35-AAB9-691EA5C65E50}" type="presParOf" srcId="{4ECC52D1-3581-4CB2-B3F7-9F0811D2F9F3}" destId="{99FCDFA1-6B03-4D15-A24F-ECCE6E66B672}" srcOrd="2" destOrd="0" presId="urn:microsoft.com/office/officeart/2018/2/layout/IconVerticalSolidList"/>
    <dgm:cxn modelId="{8521F389-FE0D-492E-8CE7-04786D67819D}" type="presParOf" srcId="{4ECC52D1-3581-4CB2-B3F7-9F0811D2F9F3}" destId="{2B42A022-3940-4AE7-BF98-C077B3D01A67}" srcOrd="3" destOrd="0" presId="urn:microsoft.com/office/officeart/2018/2/layout/IconVerticalSolidList"/>
    <dgm:cxn modelId="{D90E0DE3-2AEA-45E3-BE58-5405304F9D11}" type="presParOf" srcId="{0C34D234-1E8E-48D8-A644-5B90EFEA2A00}" destId="{8506F087-E962-4F0E-89F7-7BDDDCEEFBF8}" srcOrd="7" destOrd="0" presId="urn:microsoft.com/office/officeart/2018/2/layout/IconVerticalSolidList"/>
    <dgm:cxn modelId="{0AE57CF6-8429-4A95-96CF-E577C0CE219D}" type="presParOf" srcId="{0C34D234-1E8E-48D8-A644-5B90EFEA2A00}" destId="{3189B40A-1A9D-4000-9AE5-F46F2FD055D9}" srcOrd="8" destOrd="0" presId="urn:microsoft.com/office/officeart/2018/2/layout/IconVerticalSolidList"/>
    <dgm:cxn modelId="{4B2CBB15-8D5F-4173-851E-BBBD41CA7D3C}" type="presParOf" srcId="{3189B40A-1A9D-4000-9AE5-F46F2FD055D9}" destId="{E3EE919C-96AA-4972-9408-632BB40A28A5}" srcOrd="0" destOrd="0" presId="urn:microsoft.com/office/officeart/2018/2/layout/IconVerticalSolidList"/>
    <dgm:cxn modelId="{76EEE41D-C0AF-4841-A19F-4D03C8C1ACEB}" type="presParOf" srcId="{3189B40A-1A9D-4000-9AE5-F46F2FD055D9}" destId="{00093249-79B8-4B81-99E5-6E5FD0078DAC}" srcOrd="1" destOrd="0" presId="urn:microsoft.com/office/officeart/2018/2/layout/IconVerticalSolidList"/>
    <dgm:cxn modelId="{486E38D4-467C-4499-AA51-54AF54061673}" type="presParOf" srcId="{3189B40A-1A9D-4000-9AE5-F46F2FD055D9}" destId="{562CD1AE-09A4-45FA-BB8E-58EAC774DE8F}" srcOrd="2" destOrd="0" presId="urn:microsoft.com/office/officeart/2018/2/layout/IconVerticalSolidList"/>
    <dgm:cxn modelId="{BEE09DA5-5296-4F09-BE4F-96D87362B541}" type="presParOf" srcId="{3189B40A-1A9D-4000-9AE5-F46F2FD055D9}" destId="{CFA05B1C-D7F0-44C8-AB4B-8F9E33EB53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A941EF-7320-43E9-BA30-15ADCC2BEC5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D763D03-D196-4489-BB8E-34B46BA8CF39}">
      <dgm:prSet/>
      <dgm:spPr/>
      <dgm:t>
        <a:bodyPr/>
        <a:lstStyle/>
        <a:p>
          <a:pPr>
            <a:lnSpc>
              <a:spcPct val="100000"/>
            </a:lnSpc>
          </a:pPr>
          <a:r>
            <a:rPr lang="en-US"/>
            <a:t>Curse of </a:t>
          </a:r>
          <a:r>
            <a:rPr lang="en-US">
              <a:latin typeface="Aptos Display" panose="02110004020202020204"/>
            </a:rPr>
            <a:t>Dimensionality</a:t>
          </a:r>
          <a:br>
            <a:rPr lang="en-US">
              <a:solidFill>
                <a:srgbClr val="000000"/>
              </a:solidFill>
              <a:latin typeface="Aptos Display" panose="02110004020202020204"/>
            </a:rPr>
          </a:br>
          <a:r>
            <a:rPr lang="en-US">
              <a:latin typeface="Aptos Display" panose="02110004020202020204"/>
            </a:rPr>
            <a:t>&amp;</a:t>
          </a:r>
          <a:r>
            <a:rPr lang="en-US"/>
            <a:t> Scalability</a:t>
          </a:r>
        </a:p>
      </dgm:t>
    </dgm:pt>
    <dgm:pt modelId="{320A9A4C-49CA-4725-B045-E1D6A9C85CD8}" type="parTrans" cxnId="{458FEACB-F931-4F63-8C46-11C80EA80D0D}">
      <dgm:prSet/>
      <dgm:spPr/>
      <dgm:t>
        <a:bodyPr/>
        <a:lstStyle/>
        <a:p>
          <a:endParaRPr lang="en-US"/>
        </a:p>
      </dgm:t>
    </dgm:pt>
    <dgm:pt modelId="{D42FEA15-7534-44F0-A170-AAA4FF1E176B}" type="sibTrans" cxnId="{458FEACB-F931-4F63-8C46-11C80EA80D0D}">
      <dgm:prSet/>
      <dgm:spPr/>
      <dgm:t>
        <a:bodyPr/>
        <a:lstStyle/>
        <a:p>
          <a:endParaRPr lang="en-US"/>
        </a:p>
      </dgm:t>
    </dgm:pt>
    <dgm:pt modelId="{66E771BC-D4C2-46D4-A95D-8F02290C3DA4}">
      <dgm:prSet/>
      <dgm:spPr/>
      <dgm:t>
        <a:bodyPr/>
        <a:lstStyle/>
        <a:p>
          <a:pPr>
            <a:lnSpc>
              <a:spcPct val="100000"/>
            </a:lnSpc>
          </a:pPr>
          <a:r>
            <a:rPr lang="en-US"/>
            <a:t>Computational Complexity of Kernel SVM</a:t>
          </a:r>
        </a:p>
      </dgm:t>
    </dgm:pt>
    <dgm:pt modelId="{DC652BDD-A8C7-49D5-8AE9-7806FDE9E219}" type="parTrans" cxnId="{108C0FFD-F3B1-4F84-BE20-460D38F299B5}">
      <dgm:prSet/>
      <dgm:spPr/>
      <dgm:t>
        <a:bodyPr/>
        <a:lstStyle/>
        <a:p>
          <a:endParaRPr lang="en-US"/>
        </a:p>
      </dgm:t>
    </dgm:pt>
    <dgm:pt modelId="{2C45F45D-4183-4A79-A647-3EFFA11AF07C}" type="sibTrans" cxnId="{108C0FFD-F3B1-4F84-BE20-460D38F299B5}">
      <dgm:prSet/>
      <dgm:spPr/>
      <dgm:t>
        <a:bodyPr/>
        <a:lstStyle/>
        <a:p>
          <a:endParaRPr lang="en-US"/>
        </a:p>
      </dgm:t>
    </dgm:pt>
    <dgm:pt modelId="{82A9FFAC-D669-42EE-8594-89E2C93B2A7E}">
      <dgm:prSet/>
      <dgm:spPr/>
      <dgm:t>
        <a:bodyPr/>
        <a:lstStyle/>
        <a:p>
          <a:pPr>
            <a:lnSpc>
              <a:spcPct val="100000"/>
            </a:lnSpc>
          </a:pPr>
          <a:r>
            <a:rPr lang="en-US"/>
            <a:t>Class Imbalance in One-vs-Rest</a:t>
          </a:r>
        </a:p>
      </dgm:t>
    </dgm:pt>
    <dgm:pt modelId="{6EC07C6C-14EF-4B02-9680-4563EDF55A2F}" type="parTrans" cxnId="{ADF7E278-A3D3-48EF-B52F-A3ADBF3EA8CE}">
      <dgm:prSet/>
      <dgm:spPr/>
      <dgm:t>
        <a:bodyPr/>
        <a:lstStyle/>
        <a:p>
          <a:endParaRPr lang="en-US"/>
        </a:p>
      </dgm:t>
    </dgm:pt>
    <dgm:pt modelId="{9D4D40DE-D0C8-4FCA-82D5-C51267AC9CC9}" type="sibTrans" cxnId="{ADF7E278-A3D3-48EF-B52F-A3ADBF3EA8CE}">
      <dgm:prSet/>
      <dgm:spPr/>
      <dgm:t>
        <a:bodyPr/>
        <a:lstStyle/>
        <a:p>
          <a:endParaRPr lang="en-US"/>
        </a:p>
      </dgm:t>
    </dgm:pt>
    <dgm:pt modelId="{5AB52602-AAB4-457C-92EB-1E2B5290C097}" type="pres">
      <dgm:prSet presAssocID="{A2A941EF-7320-43E9-BA30-15ADCC2BEC56}" presName="root" presStyleCnt="0">
        <dgm:presLayoutVars>
          <dgm:dir/>
          <dgm:resizeHandles val="exact"/>
        </dgm:presLayoutVars>
      </dgm:prSet>
      <dgm:spPr/>
    </dgm:pt>
    <dgm:pt modelId="{73BA88D8-945C-49B5-AB49-4759760A974F}" type="pres">
      <dgm:prSet presAssocID="{3D763D03-D196-4489-BB8E-34B46BA8CF39}" presName="compNode" presStyleCnt="0"/>
      <dgm:spPr/>
    </dgm:pt>
    <dgm:pt modelId="{E6BC4EED-4540-4760-A8DE-0E66A2375E69}" type="pres">
      <dgm:prSet presAssocID="{3D763D03-D196-4489-BB8E-34B46BA8CF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vil Face with Solid Fill"/>
        </a:ext>
      </dgm:extLst>
    </dgm:pt>
    <dgm:pt modelId="{A62E2914-6157-4004-AA0F-DC3E8DEBE6D3}" type="pres">
      <dgm:prSet presAssocID="{3D763D03-D196-4489-BB8E-34B46BA8CF39}" presName="spaceRect" presStyleCnt="0"/>
      <dgm:spPr/>
    </dgm:pt>
    <dgm:pt modelId="{88990E5C-4846-4B75-AF70-2E8F514BDF32}" type="pres">
      <dgm:prSet presAssocID="{3D763D03-D196-4489-BB8E-34B46BA8CF39}" presName="textRect" presStyleLbl="revTx" presStyleIdx="0" presStyleCnt="3">
        <dgm:presLayoutVars>
          <dgm:chMax val="1"/>
          <dgm:chPref val="1"/>
        </dgm:presLayoutVars>
      </dgm:prSet>
      <dgm:spPr/>
    </dgm:pt>
    <dgm:pt modelId="{C5E16874-A175-46CF-991A-9F6502A960CF}" type="pres">
      <dgm:prSet presAssocID="{D42FEA15-7534-44F0-A170-AAA4FF1E176B}" presName="sibTrans" presStyleCnt="0"/>
      <dgm:spPr/>
    </dgm:pt>
    <dgm:pt modelId="{EC024975-76D4-4450-960A-EB14C5D23B5D}" type="pres">
      <dgm:prSet presAssocID="{66E771BC-D4C2-46D4-A95D-8F02290C3DA4}" presName="compNode" presStyleCnt="0"/>
      <dgm:spPr/>
    </dgm:pt>
    <dgm:pt modelId="{92C97A7F-9A5B-42C9-B786-9A19CFD32079}" type="pres">
      <dgm:prSet presAssocID="{66E771BC-D4C2-46D4-A95D-8F02290C3D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5EAF30-41BA-4846-AE6F-0E3DD45950DF}" type="pres">
      <dgm:prSet presAssocID="{66E771BC-D4C2-46D4-A95D-8F02290C3DA4}" presName="spaceRect" presStyleCnt="0"/>
      <dgm:spPr/>
    </dgm:pt>
    <dgm:pt modelId="{057D09E0-21CB-4F67-BC03-293D2F34DA68}" type="pres">
      <dgm:prSet presAssocID="{66E771BC-D4C2-46D4-A95D-8F02290C3DA4}" presName="textRect" presStyleLbl="revTx" presStyleIdx="1" presStyleCnt="3">
        <dgm:presLayoutVars>
          <dgm:chMax val="1"/>
          <dgm:chPref val="1"/>
        </dgm:presLayoutVars>
      </dgm:prSet>
      <dgm:spPr/>
    </dgm:pt>
    <dgm:pt modelId="{50E66B1F-A071-466E-8F27-7E62D9B6ED1F}" type="pres">
      <dgm:prSet presAssocID="{2C45F45D-4183-4A79-A647-3EFFA11AF07C}" presName="sibTrans" presStyleCnt="0"/>
      <dgm:spPr/>
    </dgm:pt>
    <dgm:pt modelId="{5D89FF85-50BA-480E-A0E7-925AB52617AF}" type="pres">
      <dgm:prSet presAssocID="{82A9FFAC-D669-42EE-8594-89E2C93B2A7E}" presName="compNode" presStyleCnt="0"/>
      <dgm:spPr/>
    </dgm:pt>
    <dgm:pt modelId="{8DEE356E-D40F-4EC7-BBA0-FBC4D607FD1D}" type="pres">
      <dgm:prSet presAssocID="{82A9FFAC-D669-42EE-8594-89E2C93B2A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9366993D-8D8F-4840-B28A-2934BFF67301}" type="pres">
      <dgm:prSet presAssocID="{82A9FFAC-D669-42EE-8594-89E2C93B2A7E}" presName="spaceRect" presStyleCnt="0"/>
      <dgm:spPr/>
    </dgm:pt>
    <dgm:pt modelId="{ADC1D375-519B-480D-A006-35F11D95E3C9}" type="pres">
      <dgm:prSet presAssocID="{82A9FFAC-D669-42EE-8594-89E2C93B2A7E}" presName="textRect" presStyleLbl="revTx" presStyleIdx="2" presStyleCnt="3">
        <dgm:presLayoutVars>
          <dgm:chMax val="1"/>
          <dgm:chPref val="1"/>
        </dgm:presLayoutVars>
      </dgm:prSet>
      <dgm:spPr/>
    </dgm:pt>
  </dgm:ptLst>
  <dgm:cxnLst>
    <dgm:cxn modelId="{81CF0A76-0468-43B7-9931-006387852DA5}" type="presOf" srcId="{3D763D03-D196-4489-BB8E-34B46BA8CF39}" destId="{88990E5C-4846-4B75-AF70-2E8F514BDF32}" srcOrd="0" destOrd="0" presId="urn:microsoft.com/office/officeart/2018/2/layout/IconLabelList"/>
    <dgm:cxn modelId="{ADF7E278-A3D3-48EF-B52F-A3ADBF3EA8CE}" srcId="{A2A941EF-7320-43E9-BA30-15ADCC2BEC56}" destId="{82A9FFAC-D669-42EE-8594-89E2C93B2A7E}" srcOrd="2" destOrd="0" parTransId="{6EC07C6C-14EF-4B02-9680-4563EDF55A2F}" sibTransId="{9D4D40DE-D0C8-4FCA-82D5-C51267AC9CC9}"/>
    <dgm:cxn modelId="{458FEACB-F931-4F63-8C46-11C80EA80D0D}" srcId="{A2A941EF-7320-43E9-BA30-15ADCC2BEC56}" destId="{3D763D03-D196-4489-BB8E-34B46BA8CF39}" srcOrd="0" destOrd="0" parTransId="{320A9A4C-49CA-4725-B045-E1D6A9C85CD8}" sibTransId="{D42FEA15-7534-44F0-A170-AAA4FF1E176B}"/>
    <dgm:cxn modelId="{B7142CCE-7683-4BA2-A2B1-BDC2FE92C5D4}" type="presOf" srcId="{82A9FFAC-D669-42EE-8594-89E2C93B2A7E}" destId="{ADC1D375-519B-480D-A006-35F11D95E3C9}" srcOrd="0" destOrd="0" presId="urn:microsoft.com/office/officeart/2018/2/layout/IconLabelList"/>
    <dgm:cxn modelId="{5E5587D1-74D2-40C2-A004-D539F849C766}" type="presOf" srcId="{A2A941EF-7320-43E9-BA30-15ADCC2BEC56}" destId="{5AB52602-AAB4-457C-92EB-1E2B5290C097}" srcOrd="0" destOrd="0" presId="urn:microsoft.com/office/officeart/2018/2/layout/IconLabelList"/>
    <dgm:cxn modelId="{34957CEB-D34C-44CC-8631-1A497D6733BE}" type="presOf" srcId="{66E771BC-D4C2-46D4-A95D-8F02290C3DA4}" destId="{057D09E0-21CB-4F67-BC03-293D2F34DA68}" srcOrd="0" destOrd="0" presId="urn:microsoft.com/office/officeart/2018/2/layout/IconLabelList"/>
    <dgm:cxn modelId="{108C0FFD-F3B1-4F84-BE20-460D38F299B5}" srcId="{A2A941EF-7320-43E9-BA30-15ADCC2BEC56}" destId="{66E771BC-D4C2-46D4-A95D-8F02290C3DA4}" srcOrd="1" destOrd="0" parTransId="{DC652BDD-A8C7-49D5-8AE9-7806FDE9E219}" sibTransId="{2C45F45D-4183-4A79-A647-3EFFA11AF07C}"/>
    <dgm:cxn modelId="{E909051A-30C4-4B38-BCBC-AE5FEDFFADEA}" type="presParOf" srcId="{5AB52602-AAB4-457C-92EB-1E2B5290C097}" destId="{73BA88D8-945C-49B5-AB49-4759760A974F}" srcOrd="0" destOrd="0" presId="urn:microsoft.com/office/officeart/2018/2/layout/IconLabelList"/>
    <dgm:cxn modelId="{3B6D7166-935C-4CC4-A6DB-C003DE21E518}" type="presParOf" srcId="{73BA88D8-945C-49B5-AB49-4759760A974F}" destId="{E6BC4EED-4540-4760-A8DE-0E66A2375E69}" srcOrd="0" destOrd="0" presId="urn:microsoft.com/office/officeart/2018/2/layout/IconLabelList"/>
    <dgm:cxn modelId="{0B9FB782-83A9-4A2F-ADDA-7EFBA4A172DE}" type="presParOf" srcId="{73BA88D8-945C-49B5-AB49-4759760A974F}" destId="{A62E2914-6157-4004-AA0F-DC3E8DEBE6D3}" srcOrd="1" destOrd="0" presId="urn:microsoft.com/office/officeart/2018/2/layout/IconLabelList"/>
    <dgm:cxn modelId="{A1867CAF-2D19-4C95-8C9E-709E24DDE57E}" type="presParOf" srcId="{73BA88D8-945C-49B5-AB49-4759760A974F}" destId="{88990E5C-4846-4B75-AF70-2E8F514BDF32}" srcOrd="2" destOrd="0" presId="urn:microsoft.com/office/officeart/2018/2/layout/IconLabelList"/>
    <dgm:cxn modelId="{D73492A6-86E0-4820-86F5-CB1EA5C7E305}" type="presParOf" srcId="{5AB52602-AAB4-457C-92EB-1E2B5290C097}" destId="{C5E16874-A175-46CF-991A-9F6502A960CF}" srcOrd="1" destOrd="0" presId="urn:microsoft.com/office/officeart/2018/2/layout/IconLabelList"/>
    <dgm:cxn modelId="{3A3CD051-168C-4698-A0C4-0E1D94D874BD}" type="presParOf" srcId="{5AB52602-AAB4-457C-92EB-1E2B5290C097}" destId="{EC024975-76D4-4450-960A-EB14C5D23B5D}" srcOrd="2" destOrd="0" presId="urn:microsoft.com/office/officeart/2018/2/layout/IconLabelList"/>
    <dgm:cxn modelId="{E6AE413C-8C93-42EE-9FDC-FF2D21C629D6}" type="presParOf" srcId="{EC024975-76D4-4450-960A-EB14C5D23B5D}" destId="{92C97A7F-9A5B-42C9-B786-9A19CFD32079}" srcOrd="0" destOrd="0" presId="urn:microsoft.com/office/officeart/2018/2/layout/IconLabelList"/>
    <dgm:cxn modelId="{2217D1CF-7D0F-4EFE-8E98-D22C9218BCF8}" type="presParOf" srcId="{EC024975-76D4-4450-960A-EB14C5D23B5D}" destId="{7B5EAF30-41BA-4846-AE6F-0E3DD45950DF}" srcOrd="1" destOrd="0" presId="urn:microsoft.com/office/officeart/2018/2/layout/IconLabelList"/>
    <dgm:cxn modelId="{21B9A885-9A1A-40B3-9AAA-6ACD43C54F91}" type="presParOf" srcId="{EC024975-76D4-4450-960A-EB14C5D23B5D}" destId="{057D09E0-21CB-4F67-BC03-293D2F34DA68}" srcOrd="2" destOrd="0" presId="urn:microsoft.com/office/officeart/2018/2/layout/IconLabelList"/>
    <dgm:cxn modelId="{72F961F1-7D0E-419C-8988-64429EF9D05A}" type="presParOf" srcId="{5AB52602-AAB4-457C-92EB-1E2B5290C097}" destId="{50E66B1F-A071-466E-8F27-7E62D9B6ED1F}" srcOrd="3" destOrd="0" presId="urn:microsoft.com/office/officeart/2018/2/layout/IconLabelList"/>
    <dgm:cxn modelId="{996A0CB9-1883-49DD-A31D-02FB12B46F82}" type="presParOf" srcId="{5AB52602-AAB4-457C-92EB-1E2B5290C097}" destId="{5D89FF85-50BA-480E-A0E7-925AB52617AF}" srcOrd="4" destOrd="0" presId="urn:microsoft.com/office/officeart/2018/2/layout/IconLabelList"/>
    <dgm:cxn modelId="{A8D64981-ACCE-47F3-A9C8-AB721F18131C}" type="presParOf" srcId="{5D89FF85-50BA-480E-A0E7-925AB52617AF}" destId="{8DEE356E-D40F-4EC7-BBA0-FBC4D607FD1D}" srcOrd="0" destOrd="0" presId="urn:microsoft.com/office/officeart/2018/2/layout/IconLabelList"/>
    <dgm:cxn modelId="{EB6AAB4D-F803-4596-9452-268179619B8B}" type="presParOf" srcId="{5D89FF85-50BA-480E-A0E7-925AB52617AF}" destId="{9366993D-8D8F-4840-B28A-2934BFF67301}" srcOrd="1" destOrd="0" presId="urn:microsoft.com/office/officeart/2018/2/layout/IconLabelList"/>
    <dgm:cxn modelId="{AC78E519-ABAB-4060-829D-57A492AF417D}" type="presParOf" srcId="{5D89FF85-50BA-480E-A0E7-925AB52617AF}" destId="{ADC1D375-519B-480D-A006-35F11D95E3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B4DD386-77C8-4C72-BE80-A77F2A648A9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7383283-B634-474B-BEC7-D1E0DCBDBDB1}">
      <dgm:prSet/>
      <dgm:spPr/>
      <dgm:t>
        <a:bodyPr/>
        <a:lstStyle/>
        <a:p>
          <a:pPr>
            <a:lnSpc>
              <a:spcPct val="100000"/>
            </a:lnSpc>
          </a:pPr>
          <a:r>
            <a:rPr lang="pl-PL" b="1"/>
            <a:t>Class balance matters:</a:t>
          </a:r>
          <a:r>
            <a:rPr lang="pl-PL"/>
            <a:t> Models perform drastically better on a reduced, balanced set.</a:t>
          </a:r>
          <a:endParaRPr lang="en-US"/>
        </a:p>
      </dgm:t>
    </dgm:pt>
    <dgm:pt modelId="{D4ED3688-F268-42FC-9A44-59FEDEEEA642}" type="parTrans" cxnId="{7EE6E804-CDCA-461F-A60A-81685BE4C238}">
      <dgm:prSet/>
      <dgm:spPr/>
      <dgm:t>
        <a:bodyPr/>
        <a:lstStyle/>
        <a:p>
          <a:endParaRPr lang="en-US"/>
        </a:p>
      </dgm:t>
    </dgm:pt>
    <dgm:pt modelId="{DD74DEBB-C744-4348-BC83-0A716D7E9D40}" type="sibTrans" cxnId="{7EE6E804-CDCA-461F-A60A-81685BE4C238}">
      <dgm:prSet/>
      <dgm:spPr/>
      <dgm:t>
        <a:bodyPr/>
        <a:lstStyle/>
        <a:p>
          <a:pPr>
            <a:lnSpc>
              <a:spcPct val="100000"/>
            </a:lnSpc>
          </a:pPr>
          <a:endParaRPr lang="en-US"/>
        </a:p>
      </dgm:t>
    </dgm:pt>
    <dgm:pt modelId="{6799F229-0DF9-4FFC-ABAB-C2A8A7A7A88E}">
      <dgm:prSet/>
      <dgm:spPr/>
      <dgm:t>
        <a:bodyPr/>
        <a:lstStyle/>
        <a:p>
          <a:pPr>
            <a:lnSpc>
              <a:spcPct val="100000"/>
            </a:lnSpc>
          </a:pPr>
          <a:r>
            <a:rPr lang="pl-PL" b="1"/>
            <a:t>Neural Networks</a:t>
          </a:r>
          <a:r>
            <a:rPr lang="pl-PL"/>
            <a:t> excel with embeddings and few classes but fail on extreme class imbalance.</a:t>
          </a:r>
          <a:endParaRPr lang="en-US"/>
        </a:p>
      </dgm:t>
    </dgm:pt>
    <dgm:pt modelId="{FD9B93AD-BBD0-498F-A36B-B4E7302D1556}" type="parTrans" cxnId="{C2DBC199-173A-4BE1-80DE-54041E2A8FED}">
      <dgm:prSet/>
      <dgm:spPr/>
      <dgm:t>
        <a:bodyPr/>
        <a:lstStyle/>
        <a:p>
          <a:endParaRPr lang="en-US"/>
        </a:p>
      </dgm:t>
    </dgm:pt>
    <dgm:pt modelId="{60E6CDDA-26A8-4664-BC14-FD1CA5EBAFB6}" type="sibTrans" cxnId="{C2DBC199-173A-4BE1-80DE-54041E2A8FED}">
      <dgm:prSet/>
      <dgm:spPr/>
      <dgm:t>
        <a:bodyPr/>
        <a:lstStyle/>
        <a:p>
          <a:pPr>
            <a:lnSpc>
              <a:spcPct val="100000"/>
            </a:lnSpc>
          </a:pPr>
          <a:endParaRPr lang="en-US"/>
        </a:p>
      </dgm:t>
    </dgm:pt>
    <dgm:pt modelId="{F3E4DEF5-6B7D-4E79-BA39-6AD02FFAB6EE}">
      <dgm:prSet/>
      <dgm:spPr/>
      <dgm:t>
        <a:bodyPr/>
        <a:lstStyle/>
        <a:p>
          <a:pPr>
            <a:lnSpc>
              <a:spcPct val="100000"/>
            </a:lnSpc>
          </a:pPr>
          <a:r>
            <a:rPr lang="pl-PL" b="1"/>
            <a:t>Decision Trees</a:t>
          </a:r>
          <a:r>
            <a:rPr lang="pl-PL"/>
            <a:t> are more robust on unbalanced datasets when the number of classes is small but can underperform when the dataset is balanced and more complex.</a:t>
          </a:r>
          <a:endParaRPr lang="en-US"/>
        </a:p>
      </dgm:t>
    </dgm:pt>
    <dgm:pt modelId="{B588DF59-3818-447F-9BF8-C1A23CDF5C76}" type="parTrans" cxnId="{1AE7464F-7C2E-4EBB-84C4-A82DFCA40957}">
      <dgm:prSet/>
      <dgm:spPr/>
      <dgm:t>
        <a:bodyPr/>
        <a:lstStyle/>
        <a:p>
          <a:endParaRPr lang="en-US"/>
        </a:p>
      </dgm:t>
    </dgm:pt>
    <dgm:pt modelId="{E999FFD8-9849-4CF6-BE21-CDA3E1AB12EA}" type="sibTrans" cxnId="{1AE7464F-7C2E-4EBB-84C4-A82DFCA40957}">
      <dgm:prSet/>
      <dgm:spPr/>
      <dgm:t>
        <a:bodyPr/>
        <a:lstStyle/>
        <a:p>
          <a:pPr>
            <a:lnSpc>
              <a:spcPct val="100000"/>
            </a:lnSpc>
          </a:pPr>
          <a:endParaRPr lang="en-US"/>
        </a:p>
      </dgm:t>
    </dgm:pt>
    <dgm:pt modelId="{B6253EED-3153-4844-8016-079056BC7B65}">
      <dgm:prSet/>
      <dgm:spPr/>
      <dgm:t>
        <a:bodyPr/>
        <a:lstStyle/>
        <a:p>
          <a:pPr>
            <a:lnSpc>
              <a:spcPct val="100000"/>
            </a:lnSpc>
          </a:pPr>
          <a:r>
            <a:rPr lang="pl-PL" b="1"/>
            <a:t>SVM</a:t>
          </a:r>
          <a:r>
            <a:rPr lang="pl-PL"/>
            <a:t> performs consistently but cannot handle extremely unbalanced datasets with many classes.</a:t>
          </a:r>
          <a:endParaRPr lang="en-US"/>
        </a:p>
      </dgm:t>
    </dgm:pt>
    <dgm:pt modelId="{3CB981CB-150F-4433-87E6-1AEA47A7352C}" type="parTrans" cxnId="{FD12D77B-6F39-4C12-935B-DEABE9ADDCB1}">
      <dgm:prSet/>
      <dgm:spPr/>
      <dgm:t>
        <a:bodyPr/>
        <a:lstStyle/>
        <a:p>
          <a:endParaRPr lang="en-US"/>
        </a:p>
      </dgm:t>
    </dgm:pt>
    <dgm:pt modelId="{B6798541-4F97-4BD7-80B9-2F0D27A657C2}" type="sibTrans" cxnId="{FD12D77B-6F39-4C12-935B-DEABE9ADDCB1}">
      <dgm:prSet/>
      <dgm:spPr/>
      <dgm:t>
        <a:bodyPr/>
        <a:lstStyle/>
        <a:p>
          <a:endParaRPr lang="en-US"/>
        </a:p>
      </dgm:t>
    </dgm:pt>
    <dgm:pt modelId="{0FADBB34-4EB9-47B5-BD09-BFAB8A8CA6D0}" type="pres">
      <dgm:prSet presAssocID="{CB4DD386-77C8-4C72-BE80-A77F2A648A98}" presName="root" presStyleCnt="0">
        <dgm:presLayoutVars>
          <dgm:dir/>
          <dgm:resizeHandles val="exact"/>
        </dgm:presLayoutVars>
      </dgm:prSet>
      <dgm:spPr/>
    </dgm:pt>
    <dgm:pt modelId="{AE3C8C96-7165-4925-847D-329B7A18170D}" type="pres">
      <dgm:prSet presAssocID="{CB4DD386-77C8-4C72-BE80-A77F2A648A98}" presName="container" presStyleCnt="0">
        <dgm:presLayoutVars>
          <dgm:dir/>
          <dgm:resizeHandles val="exact"/>
        </dgm:presLayoutVars>
      </dgm:prSet>
      <dgm:spPr/>
    </dgm:pt>
    <dgm:pt modelId="{F465EF36-4207-405A-B7A0-B43855D2AB51}" type="pres">
      <dgm:prSet presAssocID="{07383283-B634-474B-BEC7-D1E0DCBDBDB1}" presName="compNode" presStyleCnt="0"/>
      <dgm:spPr/>
    </dgm:pt>
    <dgm:pt modelId="{6F3AE1FF-5981-4529-9433-8171F983C5FF}" type="pres">
      <dgm:prSet presAssocID="{07383283-B634-474B-BEC7-D1E0DCBDBDB1}" presName="iconBgRect" presStyleLbl="bgShp" presStyleIdx="0" presStyleCnt="4"/>
      <dgm:spPr/>
    </dgm:pt>
    <dgm:pt modelId="{80DF813F-E3D8-4362-9D24-538401A770FB}" type="pres">
      <dgm:prSet presAssocID="{07383283-B634-474B-BEC7-D1E0DCBDBD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
        </a:ext>
      </dgm:extLst>
    </dgm:pt>
    <dgm:pt modelId="{0F4792DF-3B6E-4043-A323-D83E79DAB4F7}" type="pres">
      <dgm:prSet presAssocID="{07383283-B634-474B-BEC7-D1E0DCBDBDB1}" presName="spaceRect" presStyleCnt="0"/>
      <dgm:spPr/>
    </dgm:pt>
    <dgm:pt modelId="{38B51C46-B461-4883-ACE9-38BE7EA52105}" type="pres">
      <dgm:prSet presAssocID="{07383283-B634-474B-BEC7-D1E0DCBDBDB1}" presName="textRect" presStyleLbl="revTx" presStyleIdx="0" presStyleCnt="4">
        <dgm:presLayoutVars>
          <dgm:chMax val="1"/>
          <dgm:chPref val="1"/>
        </dgm:presLayoutVars>
      </dgm:prSet>
      <dgm:spPr/>
    </dgm:pt>
    <dgm:pt modelId="{3F07A99D-B57C-426B-A4F4-509B62E38E79}" type="pres">
      <dgm:prSet presAssocID="{DD74DEBB-C744-4348-BC83-0A716D7E9D40}" presName="sibTrans" presStyleLbl="sibTrans2D1" presStyleIdx="0" presStyleCnt="0"/>
      <dgm:spPr/>
    </dgm:pt>
    <dgm:pt modelId="{5A360CBB-7E7E-442C-87BA-781D48C5B394}" type="pres">
      <dgm:prSet presAssocID="{6799F229-0DF9-4FFC-ABAB-C2A8A7A7A88E}" presName="compNode" presStyleCnt="0"/>
      <dgm:spPr/>
    </dgm:pt>
    <dgm:pt modelId="{1C79FC5E-5DD8-4663-AB8F-1716637242EB}" type="pres">
      <dgm:prSet presAssocID="{6799F229-0DF9-4FFC-ABAB-C2A8A7A7A88E}" presName="iconBgRect" presStyleLbl="bgShp" presStyleIdx="1" presStyleCnt="4"/>
      <dgm:spPr/>
    </dgm:pt>
    <dgm:pt modelId="{961047F1-2D6E-44E6-8610-E1B118671733}" type="pres">
      <dgm:prSet presAssocID="{6799F229-0DF9-4FFC-ABAB-C2A8A7A7A8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8B62A761-4B42-4578-82D7-1B3A002FE178}" type="pres">
      <dgm:prSet presAssocID="{6799F229-0DF9-4FFC-ABAB-C2A8A7A7A88E}" presName="spaceRect" presStyleCnt="0"/>
      <dgm:spPr/>
    </dgm:pt>
    <dgm:pt modelId="{88914D62-17B4-4368-9499-0BACC1D4A8B0}" type="pres">
      <dgm:prSet presAssocID="{6799F229-0DF9-4FFC-ABAB-C2A8A7A7A88E}" presName="textRect" presStyleLbl="revTx" presStyleIdx="1" presStyleCnt="4">
        <dgm:presLayoutVars>
          <dgm:chMax val="1"/>
          <dgm:chPref val="1"/>
        </dgm:presLayoutVars>
      </dgm:prSet>
      <dgm:spPr/>
    </dgm:pt>
    <dgm:pt modelId="{BC13D8CC-84F9-4A45-AC2F-B2E7B8906F1B}" type="pres">
      <dgm:prSet presAssocID="{60E6CDDA-26A8-4664-BC14-FD1CA5EBAFB6}" presName="sibTrans" presStyleLbl="sibTrans2D1" presStyleIdx="0" presStyleCnt="0"/>
      <dgm:spPr/>
    </dgm:pt>
    <dgm:pt modelId="{112FFE95-ABB9-45C7-9AD4-9DD06E7AAE22}" type="pres">
      <dgm:prSet presAssocID="{F3E4DEF5-6B7D-4E79-BA39-6AD02FFAB6EE}" presName="compNode" presStyleCnt="0"/>
      <dgm:spPr/>
    </dgm:pt>
    <dgm:pt modelId="{69552D5C-3695-41FE-A037-35CCD2CE2CFF}" type="pres">
      <dgm:prSet presAssocID="{F3E4DEF5-6B7D-4E79-BA39-6AD02FFAB6EE}" presName="iconBgRect" presStyleLbl="bgShp" presStyleIdx="2" presStyleCnt="4"/>
      <dgm:spPr/>
    </dgm:pt>
    <dgm:pt modelId="{7B3F98ED-F101-4719-9B75-7641593D58C0}" type="pres">
      <dgm:prSet presAssocID="{F3E4DEF5-6B7D-4E79-BA39-6AD02FFAB6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est scene"/>
        </a:ext>
      </dgm:extLst>
    </dgm:pt>
    <dgm:pt modelId="{0B27CB3F-6A71-43AF-A243-E7253C99259D}" type="pres">
      <dgm:prSet presAssocID="{F3E4DEF5-6B7D-4E79-BA39-6AD02FFAB6EE}" presName="spaceRect" presStyleCnt="0"/>
      <dgm:spPr/>
    </dgm:pt>
    <dgm:pt modelId="{4AFDF1F9-689D-4076-9B18-525EEDE677BF}" type="pres">
      <dgm:prSet presAssocID="{F3E4DEF5-6B7D-4E79-BA39-6AD02FFAB6EE}" presName="textRect" presStyleLbl="revTx" presStyleIdx="2" presStyleCnt="4">
        <dgm:presLayoutVars>
          <dgm:chMax val="1"/>
          <dgm:chPref val="1"/>
        </dgm:presLayoutVars>
      </dgm:prSet>
      <dgm:spPr/>
    </dgm:pt>
    <dgm:pt modelId="{540D96B8-AFF7-4A49-BACD-40B9521826D6}" type="pres">
      <dgm:prSet presAssocID="{E999FFD8-9849-4CF6-BE21-CDA3E1AB12EA}" presName="sibTrans" presStyleLbl="sibTrans2D1" presStyleIdx="0" presStyleCnt="0"/>
      <dgm:spPr/>
    </dgm:pt>
    <dgm:pt modelId="{374C4B51-3656-4794-9736-BAA0C4511C48}" type="pres">
      <dgm:prSet presAssocID="{B6253EED-3153-4844-8016-079056BC7B65}" presName="compNode" presStyleCnt="0"/>
      <dgm:spPr/>
    </dgm:pt>
    <dgm:pt modelId="{93929D31-287B-4271-8229-97363100E9A9}" type="pres">
      <dgm:prSet presAssocID="{B6253EED-3153-4844-8016-079056BC7B65}" presName="iconBgRect" presStyleLbl="bgShp" presStyleIdx="3" presStyleCnt="4"/>
      <dgm:spPr/>
    </dgm:pt>
    <dgm:pt modelId="{2FFD6053-B038-408E-91DA-6C1D8E3E4975}" type="pres">
      <dgm:prSet presAssocID="{B6253EED-3153-4844-8016-079056BC7B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CCF82681-2841-45E5-B889-D6D176B96E22}" type="pres">
      <dgm:prSet presAssocID="{B6253EED-3153-4844-8016-079056BC7B65}" presName="spaceRect" presStyleCnt="0"/>
      <dgm:spPr/>
    </dgm:pt>
    <dgm:pt modelId="{C2DB2959-6305-4BEF-9BB5-1617BBB128B5}" type="pres">
      <dgm:prSet presAssocID="{B6253EED-3153-4844-8016-079056BC7B65}" presName="textRect" presStyleLbl="revTx" presStyleIdx="3" presStyleCnt="4">
        <dgm:presLayoutVars>
          <dgm:chMax val="1"/>
          <dgm:chPref val="1"/>
        </dgm:presLayoutVars>
      </dgm:prSet>
      <dgm:spPr/>
    </dgm:pt>
  </dgm:ptLst>
  <dgm:cxnLst>
    <dgm:cxn modelId="{7EE6E804-CDCA-461F-A60A-81685BE4C238}" srcId="{CB4DD386-77C8-4C72-BE80-A77F2A648A98}" destId="{07383283-B634-474B-BEC7-D1E0DCBDBDB1}" srcOrd="0" destOrd="0" parTransId="{D4ED3688-F268-42FC-9A44-59FEDEEEA642}" sibTransId="{DD74DEBB-C744-4348-BC83-0A716D7E9D40}"/>
    <dgm:cxn modelId="{2D015F0D-D02A-40F4-A9F5-9095C62B5317}" type="presOf" srcId="{F3E4DEF5-6B7D-4E79-BA39-6AD02FFAB6EE}" destId="{4AFDF1F9-689D-4076-9B18-525EEDE677BF}" srcOrd="0" destOrd="0" presId="urn:microsoft.com/office/officeart/2018/2/layout/IconCircleList"/>
    <dgm:cxn modelId="{C7211562-ACCD-47FE-BE06-38364B79C096}" type="presOf" srcId="{60E6CDDA-26A8-4664-BC14-FD1CA5EBAFB6}" destId="{BC13D8CC-84F9-4A45-AC2F-B2E7B8906F1B}" srcOrd="0" destOrd="0" presId="urn:microsoft.com/office/officeart/2018/2/layout/IconCircleList"/>
    <dgm:cxn modelId="{9B50AA66-7C5D-4C52-BD31-1FBD23F2F784}" type="presOf" srcId="{07383283-B634-474B-BEC7-D1E0DCBDBDB1}" destId="{38B51C46-B461-4883-ACE9-38BE7EA52105}" srcOrd="0" destOrd="0" presId="urn:microsoft.com/office/officeart/2018/2/layout/IconCircleList"/>
    <dgm:cxn modelId="{1AE7464F-7C2E-4EBB-84C4-A82DFCA40957}" srcId="{CB4DD386-77C8-4C72-BE80-A77F2A648A98}" destId="{F3E4DEF5-6B7D-4E79-BA39-6AD02FFAB6EE}" srcOrd="2" destOrd="0" parTransId="{B588DF59-3818-447F-9BF8-C1A23CDF5C76}" sibTransId="{E999FFD8-9849-4CF6-BE21-CDA3E1AB12EA}"/>
    <dgm:cxn modelId="{FD12D77B-6F39-4C12-935B-DEABE9ADDCB1}" srcId="{CB4DD386-77C8-4C72-BE80-A77F2A648A98}" destId="{B6253EED-3153-4844-8016-079056BC7B65}" srcOrd="3" destOrd="0" parTransId="{3CB981CB-150F-4433-87E6-1AEA47A7352C}" sibTransId="{B6798541-4F97-4BD7-80B9-2F0D27A657C2}"/>
    <dgm:cxn modelId="{79A1D77B-647C-44B3-8080-FD701624E4B7}" type="presOf" srcId="{E999FFD8-9849-4CF6-BE21-CDA3E1AB12EA}" destId="{540D96B8-AFF7-4A49-BACD-40B9521826D6}" srcOrd="0" destOrd="0" presId="urn:microsoft.com/office/officeart/2018/2/layout/IconCircleList"/>
    <dgm:cxn modelId="{640A4C8B-7FF2-4592-AB6F-439B221941FB}" type="presOf" srcId="{CB4DD386-77C8-4C72-BE80-A77F2A648A98}" destId="{0FADBB34-4EB9-47B5-BD09-BFAB8A8CA6D0}" srcOrd="0" destOrd="0" presId="urn:microsoft.com/office/officeart/2018/2/layout/IconCircleList"/>
    <dgm:cxn modelId="{E1C1618F-FAC1-4469-B27C-653715AA0EA5}" type="presOf" srcId="{6799F229-0DF9-4FFC-ABAB-C2A8A7A7A88E}" destId="{88914D62-17B4-4368-9499-0BACC1D4A8B0}" srcOrd="0" destOrd="0" presId="urn:microsoft.com/office/officeart/2018/2/layout/IconCircleList"/>
    <dgm:cxn modelId="{C2DBC199-173A-4BE1-80DE-54041E2A8FED}" srcId="{CB4DD386-77C8-4C72-BE80-A77F2A648A98}" destId="{6799F229-0DF9-4FFC-ABAB-C2A8A7A7A88E}" srcOrd="1" destOrd="0" parTransId="{FD9B93AD-BBD0-498F-A36B-B4E7302D1556}" sibTransId="{60E6CDDA-26A8-4664-BC14-FD1CA5EBAFB6}"/>
    <dgm:cxn modelId="{0B45B7AC-6F1B-4D54-A6FF-EBC54F013034}" type="presOf" srcId="{DD74DEBB-C744-4348-BC83-0A716D7E9D40}" destId="{3F07A99D-B57C-426B-A4F4-509B62E38E79}" srcOrd="0" destOrd="0" presId="urn:microsoft.com/office/officeart/2018/2/layout/IconCircleList"/>
    <dgm:cxn modelId="{C013A9D2-9EAB-4BA9-B6C2-372C7C142D69}" type="presOf" srcId="{B6253EED-3153-4844-8016-079056BC7B65}" destId="{C2DB2959-6305-4BEF-9BB5-1617BBB128B5}" srcOrd="0" destOrd="0" presId="urn:microsoft.com/office/officeart/2018/2/layout/IconCircleList"/>
    <dgm:cxn modelId="{BE0E6AEF-7912-4CF1-B765-978C0F29F00E}" type="presParOf" srcId="{0FADBB34-4EB9-47B5-BD09-BFAB8A8CA6D0}" destId="{AE3C8C96-7165-4925-847D-329B7A18170D}" srcOrd="0" destOrd="0" presId="urn:microsoft.com/office/officeart/2018/2/layout/IconCircleList"/>
    <dgm:cxn modelId="{B369E2F4-F082-4563-A6CC-FAA04C2E5B20}" type="presParOf" srcId="{AE3C8C96-7165-4925-847D-329B7A18170D}" destId="{F465EF36-4207-405A-B7A0-B43855D2AB51}" srcOrd="0" destOrd="0" presId="urn:microsoft.com/office/officeart/2018/2/layout/IconCircleList"/>
    <dgm:cxn modelId="{78EDAC60-7F40-4254-AD36-359456EA5C90}" type="presParOf" srcId="{F465EF36-4207-405A-B7A0-B43855D2AB51}" destId="{6F3AE1FF-5981-4529-9433-8171F983C5FF}" srcOrd="0" destOrd="0" presId="urn:microsoft.com/office/officeart/2018/2/layout/IconCircleList"/>
    <dgm:cxn modelId="{D2097AE9-DDD0-4B9F-ACE6-3E04BD34AD7D}" type="presParOf" srcId="{F465EF36-4207-405A-B7A0-B43855D2AB51}" destId="{80DF813F-E3D8-4362-9D24-538401A770FB}" srcOrd="1" destOrd="0" presId="urn:microsoft.com/office/officeart/2018/2/layout/IconCircleList"/>
    <dgm:cxn modelId="{4E16E6D4-E765-4EC2-8E18-C8ADB5ABF1F7}" type="presParOf" srcId="{F465EF36-4207-405A-B7A0-B43855D2AB51}" destId="{0F4792DF-3B6E-4043-A323-D83E79DAB4F7}" srcOrd="2" destOrd="0" presId="urn:microsoft.com/office/officeart/2018/2/layout/IconCircleList"/>
    <dgm:cxn modelId="{6A30601F-3EEF-4573-A939-287ABBDD202E}" type="presParOf" srcId="{F465EF36-4207-405A-B7A0-B43855D2AB51}" destId="{38B51C46-B461-4883-ACE9-38BE7EA52105}" srcOrd="3" destOrd="0" presId="urn:microsoft.com/office/officeart/2018/2/layout/IconCircleList"/>
    <dgm:cxn modelId="{0CE52141-78A5-4502-A4F0-8FB19BA89410}" type="presParOf" srcId="{AE3C8C96-7165-4925-847D-329B7A18170D}" destId="{3F07A99D-B57C-426B-A4F4-509B62E38E79}" srcOrd="1" destOrd="0" presId="urn:microsoft.com/office/officeart/2018/2/layout/IconCircleList"/>
    <dgm:cxn modelId="{80B6F50D-7667-4FA4-8AB9-14B54A4ACACE}" type="presParOf" srcId="{AE3C8C96-7165-4925-847D-329B7A18170D}" destId="{5A360CBB-7E7E-442C-87BA-781D48C5B394}" srcOrd="2" destOrd="0" presId="urn:microsoft.com/office/officeart/2018/2/layout/IconCircleList"/>
    <dgm:cxn modelId="{781DD8C8-759E-48AB-9E49-9400644A275D}" type="presParOf" srcId="{5A360CBB-7E7E-442C-87BA-781D48C5B394}" destId="{1C79FC5E-5DD8-4663-AB8F-1716637242EB}" srcOrd="0" destOrd="0" presId="urn:microsoft.com/office/officeart/2018/2/layout/IconCircleList"/>
    <dgm:cxn modelId="{A3CC9BCD-BE99-4713-8B42-D066D0403C3F}" type="presParOf" srcId="{5A360CBB-7E7E-442C-87BA-781D48C5B394}" destId="{961047F1-2D6E-44E6-8610-E1B118671733}" srcOrd="1" destOrd="0" presId="urn:microsoft.com/office/officeart/2018/2/layout/IconCircleList"/>
    <dgm:cxn modelId="{CB80F477-5E64-4ED8-A236-2EAA55FF7B01}" type="presParOf" srcId="{5A360CBB-7E7E-442C-87BA-781D48C5B394}" destId="{8B62A761-4B42-4578-82D7-1B3A002FE178}" srcOrd="2" destOrd="0" presId="urn:microsoft.com/office/officeart/2018/2/layout/IconCircleList"/>
    <dgm:cxn modelId="{5BB49F46-C39E-4AEF-9C4F-22F65F3E88F4}" type="presParOf" srcId="{5A360CBB-7E7E-442C-87BA-781D48C5B394}" destId="{88914D62-17B4-4368-9499-0BACC1D4A8B0}" srcOrd="3" destOrd="0" presId="urn:microsoft.com/office/officeart/2018/2/layout/IconCircleList"/>
    <dgm:cxn modelId="{D6B9C5D4-7129-4552-A78C-5DF70BF90347}" type="presParOf" srcId="{AE3C8C96-7165-4925-847D-329B7A18170D}" destId="{BC13D8CC-84F9-4A45-AC2F-B2E7B8906F1B}" srcOrd="3" destOrd="0" presId="urn:microsoft.com/office/officeart/2018/2/layout/IconCircleList"/>
    <dgm:cxn modelId="{86C11093-CCFD-4F7A-A226-D567537ED029}" type="presParOf" srcId="{AE3C8C96-7165-4925-847D-329B7A18170D}" destId="{112FFE95-ABB9-45C7-9AD4-9DD06E7AAE22}" srcOrd="4" destOrd="0" presId="urn:microsoft.com/office/officeart/2018/2/layout/IconCircleList"/>
    <dgm:cxn modelId="{98B0C915-7DEF-422D-B996-E03007C840EB}" type="presParOf" srcId="{112FFE95-ABB9-45C7-9AD4-9DD06E7AAE22}" destId="{69552D5C-3695-41FE-A037-35CCD2CE2CFF}" srcOrd="0" destOrd="0" presId="urn:microsoft.com/office/officeart/2018/2/layout/IconCircleList"/>
    <dgm:cxn modelId="{6B24709F-3746-4FFD-A347-F334E2B18896}" type="presParOf" srcId="{112FFE95-ABB9-45C7-9AD4-9DD06E7AAE22}" destId="{7B3F98ED-F101-4719-9B75-7641593D58C0}" srcOrd="1" destOrd="0" presId="urn:microsoft.com/office/officeart/2018/2/layout/IconCircleList"/>
    <dgm:cxn modelId="{985D9563-6ABE-46C0-BC9D-8AC9888DB254}" type="presParOf" srcId="{112FFE95-ABB9-45C7-9AD4-9DD06E7AAE22}" destId="{0B27CB3F-6A71-43AF-A243-E7253C99259D}" srcOrd="2" destOrd="0" presId="urn:microsoft.com/office/officeart/2018/2/layout/IconCircleList"/>
    <dgm:cxn modelId="{143754AE-8B80-49B5-BFA4-8A6B7DF51B68}" type="presParOf" srcId="{112FFE95-ABB9-45C7-9AD4-9DD06E7AAE22}" destId="{4AFDF1F9-689D-4076-9B18-525EEDE677BF}" srcOrd="3" destOrd="0" presId="urn:microsoft.com/office/officeart/2018/2/layout/IconCircleList"/>
    <dgm:cxn modelId="{9AF9F514-5C46-440E-B112-CEC204A0EBE7}" type="presParOf" srcId="{AE3C8C96-7165-4925-847D-329B7A18170D}" destId="{540D96B8-AFF7-4A49-BACD-40B9521826D6}" srcOrd="5" destOrd="0" presId="urn:microsoft.com/office/officeart/2018/2/layout/IconCircleList"/>
    <dgm:cxn modelId="{109A5F7E-B661-4E26-A1F2-1901A3A27AAC}" type="presParOf" srcId="{AE3C8C96-7165-4925-847D-329B7A18170D}" destId="{374C4B51-3656-4794-9736-BAA0C4511C48}" srcOrd="6" destOrd="0" presId="urn:microsoft.com/office/officeart/2018/2/layout/IconCircleList"/>
    <dgm:cxn modelId="{204928F0-0044-426F-8B7B-F9320599E0C5}" type="presParOf" srcId="{374C4B51-3656-4794-9736-BAA0C4511C48}" destId="{93929D31-287B-4271-8229-97363100E9A9}" srcOrd="0" destOrd="0" presId="urn:microsoft.com/office/officeart/2018/2/layout/IconCircleList"/>
    <dgm:cxn modelId="{7921FD60-66B8-42F0-8980-C469BDC0A9F9}" type="presParOf" srcId="{374C4B51-3656-4794-9736-BAA0C4511C48}" destId="{2FFD6053-B038-408E-91DA-6C1D8E3E4975}" srcOrd="1" destOrd="0" presId="urn:microsoft.com/office/officeart/2018/2/layout/IconCircleList"/>
    <dgm:cxn modelId="{0F58844C-40A5-4D14-AB34-5B2A19554675}" type="presParOf" srcId="{374C4B51-3656-4794-9736-BAA0C4511C48}" destId="{CCF82681-2841-45E5-B889-D6D176B96E22}" srcOrd="2" destOrd="0" presId="urn:microsoft.com/office/officeart/2018/2/layout/IconCircleList"/>
    <dgm:cxn modelId="{61C6FA09-AA9C-4225-8B47-7C456CF9B4DB}" type="presParOf" srcId="{374C4B51-3656-4794-9736-BAA0C4511C48}" destId="{C2DB2959-6305-4BEF-9BB5-1617BBB128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B5C623-1F52-418A-99A1-27645D66B8A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73EC964-C6E5-4320-96D9-F29CC53AF292}">
      <dgm:prSet/>
      <dgm:spPr/>
      <dgm:t>
        <a:bodyPr/>
        <a:lstStyle/>
        <a:p>
          <a:pPr>
            <a:lnSpc>
              <a:spcPct val="100000"/>
            </a:lnSpc>
            <a:defRPr cap="all"/>
          </a:pPr>
          <a:r>
            <a:rPr lang="pl-PL"/>
            <a:t>This book focuses on water quality management</a:t>
          </a:r>
          <a:endParaRPr lang="en-US"/>
        </a:p>
      </dgm:t>
    </dgm:pt>
    <dgm:pt modelId="{1E3FFF0D-486A-4CCB-A232-2A82379EA3F3}" type="parTrans" cxnId="{61A6822E-B955-4A50-B9BE-275C926050C1}">
      <dgm:prSet/>
      <dgm:spPr/>
      <dgm:t>
        <a:bodyPr/>
        <a:lstStyle/>
        <a:p>
          <a:endParaRPr lang="en-US"/>
        </a:p>
      </dgm:t>
    </dgm:pt>
    <dgm:pt modelId="{D445212D-88A9-4C32-943C-71227A19792F}" type="sibTrans" cxnId="{61A6822E-B955-4A50-B9BE-275C926050C1}">
      <dgm:prSet/>
      <dgm:spPr/>
      <dgm:t>
        <a:bodyPr/>
        <a:lstStyle/>
        <a:p>
          <a:endParaRPr lang="en-US"/>
        </a:p>
      </dgm:t>
    </dgm:pt>
    <dgm:pt modelId="{6FB08E32-EF7D-4813-AC2E-AAB7A26A0BFF}">
      <dgm:prSet/>
      <dgm:spPr/>
      <dgm:t>
        <a:bodyPr/>
        <a:lstStyle/>
        <a:p>
          <a:pPr>
            <a:lnSpc>
              <a:spcPct val="100000"/>
            </a:lnSpc>
            <a:defRPr cap="all"/>
          </a:pPr>
          <a:r>
            <a:rPr lang="pl-PL"/>
            <a:t>Not all of it is useful for our research</a:t>
          </a:r>
          <a:endParaRPr lang="en-US"/>
        </a:p>
      </dgm:t>
    </dgm:pt>
    <dgm:pt modelId="{0461BE3B-310A-439B-93C9-2F604E3BF657}" type="parTrans" cxnId="{6FBB6C19-472D-408C-A5E9-EDD1ED426D3B}">
      <dgm:prSet/>
      <dgm:spPr/>
      <dgm:t>
        <a:bodyPr/>
        <a:lstStyle/>
        <a:p>
          <a:endParaRPr lang="en-US"/>
        </a:p>
      </dgm:t>
    </dgm:pt>
    <dgm:pt modelId="{BC385C54-4492-4FC5-8A08-ECA8D46229EC}" type="sibTrans" cxnId="{6FBB6C19-472D-408C-A5E9-EDD1ED426D3B}">
      <dgm:prSet/>
      <dgm:spPr/>
      <dgm:t>
        <a:bodyPr/>
        <a:lstStyle/>
        <a:p>
          <a:endParaRPr lang="en-US"/>
        </a:p>
      </dgm:t>
    </dgm:pt>
    <dgm:pt modelId="{65649A1A-8336-49B8-996B-2352A9775CF5}">
      <dgm:prSet/>
      <dgm:spPr/>
      <dgm:t>
        <a:bodyPr/>
        <a:lstStyle/>
        <a:p>
          <a:pPr>
            <a:lnSpc>
              <a:spcPct val="100000"/>
            </a:lnSpc>
            <a:defRPr cap="all"/>
          </a:pPr>
          <a:r>
            <a:rPr lang="pl-PL" err="1"/>
            <a:t>Only</a:t>
          </a:r>
          <a:r>
            <a:rPr lang="pl-PL"/>
            <a:t> the </a:t>
          </a:r>
          <a:r>
            <a:rPr lang="pl-PL" err="1"/>
            <a:t>theorietical</a:t>
          </a:r>
          <a:r>
            <a:rPr lang="pl-PL"/>
            <a:t> part </a:t>
          </a:r>
          <a:r>
            <a:rPr lang="pl-PL" err="1"/>
            <a:t>which</a:t>
          </a:r>
          <a:r>
            <a:rPr lang="pl-PL"/>
            <a:t> </a:t>
          </a:r>
          <a:r>
            <a:rPr lang="pl-PL" err="1"/>
            <a:t>explain</a:t>
          </a:r>
          <a:r>
            <a:rPr lang="pl-PL"/>
            <a:t> </a:t>
          </a:r>
          <a:r>
            <a:rPr lang="pl-PL" err="1"/>
            <a:t>Artificial</a:t>
          </a:r>
          <a:r>
            <a:rPr lang="pl-PL"/>
            <a:t> </a:t>
          </a:r>
          <a:r>
            <a:rPr lang="pl-PL" err="1"/>
            <a:t>Neural</a:t>
          </a:r>
          <a:r>
            <a:rPr lang="pl-PL"/>
            <a:t> Network</a:t>
          </a:r>
          <a:endParaRPr lang="en-US"/>
        </a:p>
      </dgm:t>
    </dgm:pt>
    <dgm:pt modelId="{E37BBFCD-B1FE-44C9-805C-45FAE6EB78FC}" type="parTrans" cxnId="{A096299F-6D29-4B3E-88F9-FA3CB0AF3AFF}">
      <dgm:prSet/>
      <dgm:spPr/>
      <dgm:t>
        <a:bodyPr/>
        <a:lstStyle/>
        <a:p>
          <a:endParaRPr lang="en-US"/>
        </a:p>
      </dgm:t>
    </dgm:pt>
    <dgm:pt modelId="{5BAA928E-B324-4F45-BCB9-CC730892ABA1}" type="sibTrans" cxnId="{A096299F-6D29-4B3E-88F9-FA3CB0AF3AFF}">
      <dgm:prSet/>
      <dgm:spPr/>
      <dgm:t>
        <a:bodyPr/>
        <a:lstStyle/>
        <a:p>
          <a:endParaRPr lang="en-US"/>
        </a:p>
      </dgm:t>
    </dgm:pt>
    <dgm:pt modelId="{EB46081E-F3CE-4970-A4E8-4FB2CFF3A06C}" type="pres">
      <dgm:prSet presAssocID="{86B5C623-1F52-418A-99A1-27645D66B8AB}" presName="root" presStyleCnt="0">
        <dgm:presLayoutVars>
          <dgm:dir/>
          <dgm:resizeHandles val="exact"/>
        </dgm:presLayoutVars>
      </dgm:prSet>
      <dgm:spPr/>
    </dgm:pt>
    <dgm:pt modelId="{4929F461-7243-44EC-9AFB-42D592E23B6C}" type="pres">
      <dgm:prSet presAssocID="{E73EC964-C6E5-4320-96D9-F29CC53AF292}" presName="compNode" presStyleCnt="0"/>
      <dgm:spPr/>
    </dgm:pt>
    <dgm:pt modelId="{70E2A4F1-C58C-46C8-9237-E24D52E088AA}" type="pres">
      <dgm:prSet presAssocID="{E73EC964-C6E5-4320-96D9-F29CC53AF292}" presName="iconBgRect" presStyleLbl="bgShp" presStyleIdx="0" presStyleCnt="3"/>
      <dgm:spPr/>
    </dgm:pt>
    <dgm:pt modelId="{C7C9D040-DC1B-45EB-BD75-993B69411B71}" type="pres">
      <dgm:prSet presAssocID="{E73EC964-C6E5-4320-96D9-F29CC53AF2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siążki"/>
        </a:ext>
      </dgm:extLst>
    </dgm:pt>
    <dgm:pt modelId="{563752FE-8DF4-4266-A67B-62D97B32A06E}" type="pres">
      <dgm:prSet presAssocID="{E73EC964-C6E5-4320-96D9-F29CC53AF292}" presName="spaceRect" presStyleCnt="0"/>
      <dgm:spPr/>
    </dgm:pt>
    <dgm:pt modelId="{4723810A-6E1A-4A89-8CCF-9D7F8C9DA726}" type="pres">
      <dgm:prSet presAssocID="{E73EC964-C6E5-4320-96D9-F29CC53AF292}" presName="textRect" presStyleLbl="revTx" presStyleIdx="0" presStyleCnt="3">
        <dgm:presLayoutVars>
          <dgm:chMax val="1"/>
          <dgm:chPref val="1"/>
        </dgm:presLayoutVars>
      </dgm:prSet>
      <dgm:spPr/>
    </dgm:pt>
    <dgm:pt modelId="{8A709614-AD7E-43B6-BBEE-CA4ED83E8A99}" type="pres">
      <dgm:prSet presAssocID="{D445212D-88A9-4C32-943C-71227A19792F}" presName="sibTrans" presStyleCnt="0"/>
      <dgm:spPr/>
    </dgm:pt>
    <dgm:pt modelId="{848BE8DA-0EBF-48A4-8711-ECE7C4C504AB}" type="pres">
      <dgm:prSet presAssocID="{6FB08E32-EF7D-4813-AC2E-AAB7A26A0BFF}" presName="compNode" presStyleCnt="0"/>
      <dgm:spPr/>
    </dgm:pt>
    <dgm:pt modelId="{043F5B90-64E0-404D-8B6B-FAC2325F5919}" type="pres">
      <dgm:prSet presAssocID="{6FB08E32-EF7D-4813-AC2E-AAB7A26A0BFF}" presName="iconBgRect" presStyleLbl="bgShp" presStyleIdx="1" presStyleCnt="3"/>
      <dgm:spPr/>
    </dgm:pt>
    <dgm:pt modelId="{928668B9-A666-4E8B-8010-ECA98F7FACC7}" type="pres">
      <dgm:prSet presAssocID="{6FB08E32-EF7D-4813-AC2E-AAB7A26A0B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FB13CF3-6818-4125-B6B3-FB99904C384B}" type="pres">
      <dgm:prSet presAssocID="{6FB08E32-EF7D-4813-AC2E-AAB7A26A0BFF}" presName="spaceRect" presStyleCnt="0"/>
      <dgm:spPr/>
    </dgm:pt>
    <dgm:pt modelId="{0611A073-06ED-4DF2-99E0-9BAFAB9C1B4C}" type="pres">
      <dgm:prSet presAssocID="{6FB08E32-EF7D-4813-AC2E-AAB7A26A0BFF}" presName="textRect" presStyleLbl="revTx" presStyleIdx="1" presStyleCnt="3">
        <dgm:presLayoutVars>
          <dgm:chMax val="1"/>
          <dgm:chPref val="1"/>
        </dgm:presLayoutVars>
      </dgm:prSet>
      <dgm:spPr/>
    </dgm:pt>
    <dgm:pt modelId="{476C72A5-B2E7-4587-A01F-81F8BA9AF764}" type="pres">
      <dgm:prSet presAssocID="{BC385C54-4492-4FC5-8A08-ECA8D46229EC}" presName="sibTrans" presStyleCnt="0"/>
      <dgm:spPr/>
    </dgm:pt>
    <dgm:pt modelId="{BCDB4AED-5CC3-43D6-8112-43A428F6746C}" type="pres">
      <dgm:prSet presAssocID="{65649A1A-8336-49B8-996B-2352A9775CF5}" presName="compNode" presStyleCnt="0"/>
      <dgm:spPr/>
    </dgm:pt>
    <dgm:pt modelId="{6F3139F4-0517-4499-B835-149A892C24AE}" type="pres">
      <dgm:prSet presAssocID="{65649A1A-8336-49B8-996B-2352A9775CF5}" presName="iconBgRect" presStyleLbl="bgShp" presStyleIdx="2" presStyleCnt="3"/>
      <dgm:spPr/>
    </dgm:pt>
    <dgm:pt modelId="{8D63CCF6-8693-49B4-81BC-DCDCE768C2EB}" type="pres">
      <dgm:prSet presAssocID="{65649A1A-8336-49B8-996B-2352A9775C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1FCC37-0F3A-4781-BD58-7213311383D0}" type="pres">
      <dgm:prSet presAssocID="{65649A1A-8336-49B8-996B-2352A9775CF5}" presName="spaceRect" presStyleCnt="0"/>
      <dgm:spPr/>
    </dgm:pt>
    <dgm:pt modelId="{BD21C18B-93C3-4C56-BA79-ACA6E6054C12}" type="pres">
      <dgm:prSet presAssocID="{65649A1A-8336-49B8-996B-2352A9775CF5}" presName="textRect" presStyleLbl="revTx" presStyleIdx="2" presStyleCnt="3">
        <dgm:presLayoutVars>
          <dgm:chMax val="1"/>
          <dgm:chPref val="1"/>
        </dgm:presLayoutVars>
      </dgm:prSet>
      <dgm:spPr/>
    </dgm:pt>
  </dgm:ptLst>
  <dgm:cxnLst>
    <dgm:cxn modelId="{6FBB6C19-472D-408C-A5E9-EDD1ED426D3B}" srcId="{86B5C623-1F52-418A-99A1-27645D66B8AB}" destId="{6FB08E32-EF7D-4813-AC2E-AAB7A26A0BFF}" srcOrd="1" destOrd="0" parTransId="{0461BE3B-310A-439B-93C9-2F604E3BF657}" sibTransId="{BC385C54-4492-4FC5-8A08-ECA8D46229EC}"/>
    <dgm:cxn modelId="{61A6822E-B955-4A50-B9BE-275C926050C1}" srcId="{86B5C623-1F52-418A-99A1-27645D66B8AB}" destId="{E73EC964-C6E5-4320-96D9-F29CC53AF292}" srcOrd="0" destOrd="0" parTransId="{1E3FFF0D-486A-4CCB-A232-2A82379EA3F3}" sibTransId="{D445212D-88A9-4C32-943C-71227A19792F}"/>
    <dgm:cxn modelId="{58BAB761-8AA1-4245-AC76-2C21242B6A3B}" type="presOf" srcId="{86B5C623-1F52-418A-99A1-27645D66B8AB}" destId="{EB46081E-F3CE-4970-A4E8-4FB2CFF3A06C}" srcOrd="0" destOrd="0" presId="urn:microsoft.com/office/officeart/2018/5/layout/IconCircleLabelList"/>
    <dgm:cxn modelId="{B2B1D763-BA49-4DD2-BA55-715C09AB70F8}" type="presOf" srcId="{65649A1A-8336-49B8-996B-2352A9775CF5}" destId="{BD21C18B-93C3-4C56-BA79-ACA6E6054C12}" srcOrd="0" destOrd="0" presId="urn:microsoft.com/office/officeart/2018/5/layout/IconCircleLabelList"/>
    <dgm:cxn modelId="{A7873595-C0C8-4E7A-8F7D-18D7B66D5CAB}" type="presOf" srcId="{6FB08E32-EF7D-4813-AC2E-AAB7A26A0BFF}" destId="{0611A073-06ED-4DF2-99E0-9BAFAB9C1B4C}" srcOrd="0" destOrd="0" presId="urn:microsoft.com/office/officeart/2018/5/layout/IconCircleLabelList"/>
    <dgm:cxn modelId="{A096299F-6D29-4B3E-88F9-FA3CB0AF3AFF}" srcId="{86B5C623-1F52-418A-99A1-27645D66B8AB}" destId="{65649A1A-8336-49B8-996B-2352A9775CF5}" srcOrd="2" destOrd="0" parTransId="{E37BBFCD-B1FE-44C9-805C-45FAE6EB78FC}" sibTransId="{5BAA928E-B324-4F45-BCB9-CC730892ABA1}"/>
    <dgm:cxn modelId="{C7256EA7-5818-481B-B6D4-D039E1C35471}" type="presOf" srcId="{E73EC964-C6E5-4320-96D9-F29CC53AF292}" destId="{4723810A-6E1A-4A89-8CCF-9D7F8C9DA726}" srcOrd="0" destOrd="0" presId="urn:microsoft.com/office/officeart/2018/5/layout/IconCircleLabelList"/>
    <dgm:cxn modelId="{C0D454F2-89B8-4355-A5A6-97D68AB4270E}" type="presParOf" srcId="{EB46081E-F3CE-4970-A4E8-4FB2CFF3A06C}" destId="{4929F461-7243-44EC-9AFB-42D592E23B6C}" srcOrd="0" destOrd="0" presId="urn:microsoft.com/office/officeart/2018/5/layout/IconCircleLabelList"/>
    <dgm:cxn modelId="{B50228E0-278E-4CE7-AFAB-22620C18673E}" type="presParOf" srcId="{4929F461-7243-44EC-9AFB-42D592E23B6C}" destId="{70E2A4F1-C58C-46C8-9237-E24D52E088AA}" srcOrd="0" destOrd="0" presId="urn:microsoft.com/office/officeart/2018/5/layout/IconCircleLabelList"/>
    <dgm:cxn modelId="{5D680994-822C-411D-B04D-5C25240BE5F5}" type="presParOf" srcId="{4929F461-7243-44EC-9AFB-42D592E23B6C}" destId="{C7C9D040-DC1B-45EB-BD75-993B69411B71}" srcOrd="1" destOrd="0" presId="urn:microsoft.com/office/officeart/2018/5/layout/IconCircleLabelList"/>
    <dgm:cxn modelId="{30AD1120-0027-4B23-9E63-D638729DD6D0}" type="presParOf" srcId="{4929F461-7243-44EC-9AFB-42D592E23B6C}" destId="{563752FE-8DF4-4266-A67B-62D97B32A06E}" srcOrd="2" destOrd="0" presId="urn:microsoft.com/office/officeart/2018/5/layout/IconCircleLabelList"/>
    <dgm:cxn modelId="{281C0A4C-FC6B-425D-A951-F460170BAAC7}" type="presParOf" srcId="{4929F461-7243-44EC-9AFB-42D592E23B6C}" destId="{4723810A-6E1A-4A89-8CCF-9D7F8C9DA726}" srcOrd="3" destOrd="0" presId="urn:microsoft.com/office/officeart/2018/5/layout/IconCircleLabelList"/>
    <dgm:cxn modelId="{4133166B-510A-4904-B5B0-34CD5817EC21}" type="presParOf" srcId="{EB46081E-F3CE-4970-A4E8-4FB2CFF3A06C}" destId="{8A709614-AD7E-43B6-BBEE-CA4ED83E8A99}" srcOrd="1" destOrd="0" presId="urn:microsoft.com/office/officeart/2018/5/layout/IconCircleLabelList"/>
    <dgm:cxn modelId="{070B20FC-0AE3-456F-A6D0-3CC0BDF1A613}" type="presParOf" srcId="{EB46081E-F3CE-4970-A4E8-4FB2CFF3A06C}" destId="{848BE8DA-0EBF-48A4-8711-ECE7C4C504AB}" srcOrd="2" destOrd="0" presId="urn:microsoft.com/office/officeart/2018/5/layout/IconCircleLabelList"/>
    <dgm:cxn modelId="{1A1769DE-2B48-4B31-889F-FF1EA405B317}" type="presParOf" srcId="{848BE8DA-0EBF-48A4-8711-ECE7C4C504AB}" destId="{043F5B90-64E0-404D-8B6B-FAC2325F5919}" srcOrd="0" destOrd="0" presId="urn:microsoft.com/office/officeart/2018/5/layout/IconCircleLabelList"/>
    <dgm:cxn modelId="{EFA9968A-5F29-4A03-B57D-9BA60924D2D4}" type="presParOf" srcId="{848BE8DA-0EBF-48A4-8711-ECE7C4C504AB}" destId="{928668B9-A666-4E8B-8010-ECA98F7FACC7}" srcOrd="1" destOrd="0" presId="urn:microsoft.com/office/officeart/2018/5/layout/IconCircleLabelList"/>
    <dgm:cxn modelId="{141B54FA-B051-485F-97C1-ED3539A2FC18}" type="presParOf" srcId="{848BE8DA-0EBF-48A4-8711-ECE7C4C504AB}" destId="{6FB13CF3-6818-4125-B6B3-FB99904C384B}" srcOrd="2" destOrd="0" presId="urn:microsoft.com/office/officeart/2018/5/layout/IconCircleLabelList"/>
    <dgm:cxn modelId="{E166F7A6-0CE5-40E7-ADB5-02F0A3022473}" type="presParOf" srcId="{848BE8DA-0EBF-48A4-8711-ECE7C4C504AB}" destId="{0611A073-06ED-4DF2-99E0-9BAFAB9C1B4C}" srcOrd="3" destOrd="0" presId="urn:microsoft.com/office/officeart/2018/5/layout/IconCircleLabelList"/>
    <dgm:cxn modelId="{1BCF7A1E-3846-4E87-8674-6ED265C15580}" type="presParOf" srcId="{EB46081E-F3CE-4970-A4E8-4FB2CFF3A06C}" destId="{476C72A5-B2E7-4587-A01F-81F8BA9AF764}" srcOrd="3" destOrd="0" presId="urn:microsoft.com/office/officeart/2018/5/layout/IconCircleLabelList"/>
    <dgm:cxn modelId="{CD99FA87-379F-4C48-BCCE-3296776EF8EC}" type="presParOf" srcId="{EB46081E-F3CE-4970-A4E8-4FB2CFF3A06C}" destId="{BCDB4AED-5CC3-43D6-8112-43A428F6746C}" srcOrd="4" destOrd="0" presId="urn:microsoft.com/office/officeart/2018/5/layout/IconCircleLabelList"/>
    <dgm:cxn modelId="{A5669D3E-CF30-4A14-81C1-6C62E0F093C6}" type="presParOf" srcId="{BCDB4AED-5CC3-43D6-8112-43A428F6746C}" destId="{6F3139F4-0517-4499-B835-149A892C24AE}" srcOrd="0" destOrd="0" presId="urn:microsoft.com/office/officeart/2018/5/layout/IconCircleLabelList"/>
    <dgm:cxn modelId="{66A61565-5E27-489D-97E4-FA490FFC6AA4}" type="presParOf" srcId="{BCDB4AED-5CC3-43D6-8112-43A428F6746C}" destId="{8D63CCF6-8693-49B4-81BC-DCDCE768C2EB}" srcOrd="1" destOrd="0" presId="urn:microsoft.com/office/officeart/2018/5/layout/IconCircleLabelList"/>
    <dgm:cxn modelId="{18B90F70-40DC-4DB3-B653-B52E4E55D414}" type="presParOf" srcId="{BCDB4AED-5CC3-43D6-8112-43A428F6746C}" destId="{151FCC37-0F3A-4781-BD58-7213311383D0}" srcOrd="2" destOrd="0" presId="urn:microsoft.com/office/officeart/2018/5/layout/IconCircleLabelList"/>
    <dgm:cxn modelId="{907B7FAA-46E5-41B9-A3E3-5AADE09521EE}" type="presParOf" srcId="{BCDB4AED-5CC3-43D6-8112-43A428F6746C}" destId="{BD21C18B-93C3-4C56-BA79-ACA6E6054C1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8EB834-E4B6-4F92-8630-B71DF013BFE0}"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5DDD304-89C0-4F88-9700-C44137CA97FD}">
      <dgm:prSet/>
      <dgm:spPr/>
      <dgm:t>
        <a:bodyPr/>
        <a:lstStyle/>
        <a:p>
          <a:pPr>
            <a:lnSpc>
              <a:spcPct val="100000"/>
            </a:lnSpc>
          </a:pPr>
          <a:r>
            <a:rPr lang="pl-PL" err="1"/>
            <a:t>This</a:t>
          </a:r>
          <a:r>
            <a:rPr lang="pl-PL"/>
            <a:t> </a:t>
          </a:r>
          <a:r>
            <a:rPr lang="pl-PL" err="1"/>
            <a:t>paper</a:t>
          </a:r>
          <a:r>
            <a:rPr lang="pl-PL"/>
            <a:t> </a:t>
          </a:r>
          <a:r>
            <a:rPr lang="pl-PL" err="1"/>
            <a:t>focuses</a:t>
          </a:r>
          <a:r>
            <a:rPr lang="pl-PL"/>
            <a:t> on </a:t>
          </a:r>
          <a:r>
            <a:rPr lang="en-US"/>
            <a:t>predictive analytics, which is a branch of business analytics</a:t>
          </a:r>
        </a:p>
      </dgm:t>
    </dgm:pt>
    <dgm:pt modelId="{179C47DF-7BFC-426F-9564-C9CE5CD24F51}" type="parTrans" cxnId="{E835C0D2-B3A0-45FD-8BF3-912A3930DD28}">
      <dgm:prSet/>
      <dgm:spPr/>
      <dgm:t>
        <a:bodyPr/>
        <a:lstStyle/>
        <a:p>
          <a:endParaRPr lang="en-US"/>
        </a:p>
      </dgm:t>
    </dgm:pt>
    <dgm:pt modelId="{8682D77B-39EA-44A1-94D8-9ED9A804D45E}" type="sibTrans" cxnId="{E835C0D2-B3A0-45FD-8BF3-912A3930DD28}">
      <dgm:prSet/>
      <dgm:spPr/>
      <dgm:t>
        <a:bodyPr/>
        <a:lstStyle/>
        <a:p>
          <a:endParaRPr lang="en-US"/>
        </a:p>
      </dgm:t>
    </dgm:pt>
    <dgm:pt modelId="{45BC56B7-FEC3-4494-A8C4-3B3EE65B909C}">
      <dgm:prSet/>
      <dgm:spPr/>
      <dgm:t>
        <a:bodyPr/>
        <a:lstStyle/>
        <a:p>
          <a:pPr>
            <a:lnSpc>
              <a:spcPct val="100000"/>
            </a:lnSpc>
          </a:pPr>
          <a:r>
            <a:rPr lang="pl-PL"/>
            <a:t>It is not necessary that useful for our research</a:t>
          </a:r>
          <a:endParaRPr lang="en-US"/>
        </a:p>
      </dgm:t>
    </dgm:pt>
    <dgm:pt modelId="{D9784498-0206-4A16-82BB-2A066535AA2E}" type="parTrans" cxnId="{06E0FB60-D9D2-49DE-826D-9E1A17BFD40E}">
      <dgm:prSet/>
      <dgm:spPr/>
      <dgm:t>
        <a:bodyPr/>
        <a:lstStyle/>
        <a:p>
          <a:endParaRPr lang="en-US"/>
        </a:p>
      </dgm:t>
    </dgm:pt>
    <dgm:pt modelId="{3DCF1C06-307D-4ADF-872E-2669390E34A8}" type="sibTrans" cxnId="{06E0FB60-D9D2-49DE-826D-9E1A17BFD40E}">
      <dgm:prSet/>
      <dgm:spPr/>
      <dgm:t>
        <a:bodyPr/>
        <a:lstStyle/>
        <a:p>
          <a:endParaRPr lang="en-US"/>
        </a:p>
      </dgm:t>
    </dgm:pt>
    <dgm:pt modelId="{D6F31448-FE77-40DB-8761-C54DE86D1452}">
      <dgm:prSet/>
      <dgm:spPr/>
      <dgm:t>
        <a:bodyPr/>
        <a:lstStyle/>
        <a:p>
          <a:pPr>
            <a:lnSpc>
              <a:spcPct val="100000"/>
            </a:lnSpc>
          </a:pPr>
          <a:r>
            <a:rPr lang="pl-PL"/>
            <a:t>However is presents the theory for Decision Tree</a:t>
          </a:r>
          <a:endParaRPr lang="en-US"/>
        </a:p>
      </dgm:t>
    </dgm:pt>
    <dgm:pt modelId="{CFBDF7B4-FBBF-4B15-B72C-01979CDD391C}" type="parTrans" cxnId="{CAF5C37D-DB5A-4432-A3C4-7BC1F5631E11}">
      <dgm:prSet/>
      <dgm:spPr/>
      <dgm:t>
        <a:bodyPr/>
        <a:lstStyle/>
        <a:p>
          <a:endParaRPr lang="en-US"/>
        </a:p>
      </dgm:t>
    </dgm:pt>
    <dgm:pt modelId="{4E1B1184-3B3D-4DB7-95DD-A3456DDB0611}" type="sibTrans" cxnId="{CAF5C37D-DB5A-4432-A3C4-7BC1F5631E11}">
      <dgm:prSet/>
      <dgm:spPr/>
      <dgm:t>
        <a:bodyPr/>
        <a:lstStyle/>
        <a:p>
          <a:endParaRPr lang="en-US"/>
        </a:p>
      </dgm:t>
    </dgm:pt>
    <dgm:pt modelId="{8B191CD7-4A7D-4D9D-ACC3-A0A934EEADA4}" type="pres">
      <dgm:prSet presAssocID="{9A8EB834-E4B6-4F92-8630-B71DF013BFE0}" presName="root" presStyleCnt="0">
        <dgm:presLayoutVars>
          <dgm:dir/>
          <dgm:resizeHandles val="exact"/>
        </dgm:presLayoutVars>
      </dgm:prSet>
      <dgm:spPr/>
    </dgm:pt>
    <dgm:pt modelId="{EDC16D7F-F4A3-4C94-8BCD-22D78F3B4741}" type="pres">
      <dgm:prSet presAssocID="{45DDD304-89C0-4F88-9700-C44137CA97FD}" presName="compNode" presStyleCnt="0"/>
      <dgm:spPr/>
    </dgm:pt>
    <dgm:pt modelId="{F0D499D7-BE7B-433B-90EA-9338A5C0F999}" type="pres">
      <dgm:prSet presAssocID="{45DDD304-89C0-4F88-9700-C44137CA97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ystyki"/>
        </a:ext>
      </dgm:extLst>
    </dgm:pt>
    <dgm:pt modelId="{12A74D2E-442D-48D0-8FAD-E157722B61E4}" type="pres">
      <dgm:prSet presAssocID="{45DDD304-89C0-4F88-9700-C44137CA97FD}" presName="spaceRect" presStyleCnt="0"/>
      <dgm:spPr/>
    </dgm:pt>
    <dgm:pt modelId="{20836C0A-A40D-4B1D-8DFF-A02057D15F7E}" type="pres">
      <dgm:prSet presAssocID="{45DDD304-89C0-4F88-9700-C44137CA97FD}" presName="textRect" presStyleLbl="revTx" presStyleIdx="0" presStyleCnt="3">
        <dgm:presLayoutVars>
          <dgm:chMax val="1"/>
          <dgm:chPref val="1"/>
        </dgm:presLayoutVars>
      </dgm:prSet>
      <dgm:spPr/>
    </dgm:pt>
    <dgm:pt modelId="{3CA26C6D-8CD6-4DE1-A6DD-3BF84C82FFCE}" type="pres">
      <dgm:prSet presAssocID="{8682D77B-39EA-44A1-94D8-9ED9A804D45E}" presName="sibTrans" presStyleCnt="0"/>
      <dgm:spPr/>
    </dgm:pt>
    <dgm:pt modelId="{45F897EC-891F-483C-9E9B-8C284C30E4C6}" type="pres">
      <dgm:prSet presAssocID="{45BC56B7-FEC3-4494-A8C4-3B3EE65B909C}" presName="compNode" presStyleCnt="0"/>
      <dgm:spPr/>
    </dgm:pt>
    <dgm:pt modelId="{9D18AC9C-6259-4914-B832-BB34BF8E6861}" type="pres">
      <dgm:prSet presAssocID="{45BC56B7-FEC3-4494-A8C4-3B3EE65B90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FD80350-BD30-45A4-B876-D4CAD2FE2CDB}" type="pres">
      <dgm:prSet presAssocID="{45BC56B7-FEC3-4494-A8C4-3B3EE65B909C}" presName="spaceRect" presStyleCnt="0"/>
      <dgm:spPr/>
    </dgm:pt>
    <dgm:pt modelId="{D5D384B0-680D-4AA1-BECB-66EA97BAAFE8}" type="pres">
      <dgm:prSet presAssocID="{45BC56B7-FEC3-4494-A8C4-3B3EE65B909C}" presName="textRect" presStyleLbl="revTx" presStyleIdx="1" presStyleCnt="3">
        <dgm:presLayoutVars>
          <dgm:chMax val="1"/>
          <dgm:chPref val="1"/>
        </dgm:presLayoutVars>
      </dgm:prSet>
      <dgm:spPr/>
    </dgm:pt>
    <dgm:pt modelId="{389D17BB-9F89-4EB5-B791-777EDA123E6B}" type="pres">
      <dgm:prSet presAssocID="{3DCF1C06-307D-4ADF-872E-2669390E34A8}" presName="sibTrans" presStyleCnt="0"/>
      <dgm:spPr/>
    </dgm:pt>
    <dgm:pt modelId="{FFBCE927-2194-4A94-B2CD-A615BCD45B6E}" type="pres">
      <dgm:prSet presAssocID="{D6F31448-FE77-40DB-8761-C54DE86D1452}" presName="compNode" presStyleCnt="0"/>
      <dgm:spPr/>
    </dgm:pt>
    <dgm:pt modelId="{B6F1658E-E1A8-464B-8A63-42A5A5729AFE}" type="pres">
      <dgm:prSet presAssocID="{D6F31448-FE77-40DB-8761-C54DE86D14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0789A20B-2680-4E84-8DF8-3CCD9E21A279}" type="pres">
      <dgm:prSet presAssocID="{D6F31448-FE77-40DB-8761-C54DE86D1452}" presName="spaceRect" presStyleCnt="0"/>
      <dgm:spPr/>
    </dgm:pt>
    <dgm:pt modelId="{4965361E-D426-408F-A8C9-E4503924A42D}" type="pres">
      <dgm:prSet presAssocID="{D6F31448-FE77-40DB-8761-C54DE86D1452}" presName="textRect" presStyleLbl="revTx" presStyleIdx="2" presStyleCnt="3">
        <dgm:presLayoutVars>
          <dgm:chMax val="1"/>
          <dgm:chPref val="1"/>
        </dgm:presLayoutVars>
      </dgm:prSet>
      <dgm:spPr/>
    </dgm:pt>
  </dgm:ptLst>
  <dgm:cxnLst>
    <dgm:cxn modelId="{CFD56600-8BE7-42BE-BB24-08551989E262}" type="presOf" srcId="{D6F31448-FE77-40DB-8761-C54DE86D1452}" destId="{4965361E-D426-408F-A8C9-E4503924A42D}" srcOrd="0" destOrd="0" presId="urn:microsoft.com/office/officeart/2018/2/layout/IconLabelList"/>
    <dgm:cxn modelId="{06E0FB60-D9D2-49DE-826D-9E1A17BFD40E}" srcId="{9A8EB834-E4B6-4F92-8630-B71DF013BFE0}" destId="{45BC56B7-FEC3-4494-A8C4-3B3EE65B909C}" srcOrd="1" destOrd="0" parTransId="{D9784498-0206-4A16-82BB-2A066535AA2E}" sibTransId="{3DCF1C06-307D-4ADF-872E-2669390E34A8}"/>
    <dgm:cxn modelId="{CAF5C37D-DB5A-4432-A3C4-7BC1F5631E11}" srcId="{9A8EB834-E4B6-4F92-8630-B71DF013BFE0}" destId="{D6F31448-FE77-40DB-8761-C54DE86D1452}" srcOrd="2" destOrd="0" parTransId="{CFBDF7B4-FBBF-4B15-B72C-01979CDD391C}" sibTransId="{4E1B1184-3B3D-4DB7-95DD-A3456DDB0611}"/>
    <dgm:cxn modelId="{D2E6F38F-C980-413C-9C3E-E4BE98469455}" type="presOf" srcId="{45BC56B7-FEC3-4494-A8C4-3B3EE65B909C}" destId="{D5D384B0-680D-4AA1-BECB-66EA97BAAFE8}" srcOrd="0" destOrd="0" presId="urn:microsoft.com/office/officeart/2018/2/layout/IconLabelList"/>
    <dgm:cxn modelId="{F27AA795-838C-4E8C-A8BB-06437B02615D}" type="presOf" srcId="{9A8EB834-E4B6-4F92-8630-B71DF013BFE0}" destId="{8B191CD7-4A7D-4D9D-ACC3-A0A934EEADA4}" srcOrd="0" destOrd="0" presId="urn:microsoft.com/office/officeart/2018/2/layout/IconLabelList"/>
    <dgm:cxn modelId="{33481BBA-8AB3-4D91-897E-C6748720C536}" type="presOf" srcId="{45DDD304-89C0-4F88-9700-C44137CA97FD}" destId="{20836C0A-A40D-4B1D-8DFF-A02057D15F7E}" srcOrd="0" destOrd="0" presId="urn:microsoft.com/office/officeart/2018/2/layout/IconLabelList"/>
    <dgm:cxn modelId="{E835C0D2-B3A0-45FD-8BF3-912A3930DD28}" srcId="{9A8EB834-E4B6-4F92-8630-B71DF013BFE0}" destId="{45DDD304-89C0-4F88-9700-C44137CA97FD}" srcOrd="0" destOrd="0" parTransId="{179C47DF-7BFC-426F-9564-C9CE5CD24F51}" sibTransId="{8682D77B-39EA-44A1-94D8-9ED9A804D45E}"/>
    <dgm:cxn modelId="{F72AC886-35F7-4E9F-99AF-F1D110D27440}" type="presParOf" srcId="{8B191CD7-4A7D-4D9D-ACC3-A0A934EEADA4}" destId="{EDC16D7F-F4A3-4C94-8BCD-22D78F3B4741}" srcOrd="0" destOrd="0" presId="urn:microsoft.com/office/officeart/2018/2/layout/IconLabelList"/>
    <dgm:cxn modelId="{633FD147-261A-4ABF-899F-1ACC73B695C2}" type="presParOf" srcId="{EDC16D7F-F4A3-4C94-8BCD-22D78F3B4741}" destId="{F0D499D7-BE7B-433B-90EA-9338A5C0F999}" srcOrd="0" destOrd="0" presId="urn:microsoft.com/office/officeart/2018/2/layout/IconLabelList"/>
    <dgm:cxn modelId="{E45D1A3C-6950-4FC7-ADC1-DB4F8D671B44}" type="presParOf" srcId="{EDC16D7F-F4A3-4C94-8BCD-22D78F3B4741}" destId="{12A74D2E-442D-48D0-8FAD-E157722B61E4}" srcOrd="1" destOrd="0" presId="urn:microsoft.com/office/officeart/2018/2/layout/IconLabelList"/>
    <dgm:cxn modelId="{BD65B608-9478-4605-B314-9C128E4C535F}" type="presParOf" srcId="{EDC16D7F-F4A3-4C94-8BCD-22D78F3B4741}" destId="{20836C0A-A40D-4B1D-8DFF-A02057D15F7E}" srcOrd="2" destOrd="0" presId="urn:microsoft.com/office/officeart/2018/2/layout/IconLabelList"/>
    <dgm:cxn modelId="{199D0518-D5BF-45F6-948F-AC828F1788B2}" type="presParOf" srcId="{8B191CD7-4A7D-4D9D-ACC3-A0A934EEADA4}" destId="{3CA26C6D-8CD6-4DE1-A6DD-3BF84C82FFCE}" srcOrd="1" destOrd="0" presId="urn:microsoft.com/office/officeart/2018/2/layout/IconLabelList"/>
    <dgm:cxn modelId="{EAD3EEBE-0B38-4876-8C06-9D0DCE2547DA}" type="presParOf" srcId="{8B191CD7-4A7D-4D9D-ACC3-A0A934EEADA4}" destId="{45F897EC-891F-483C-9E9B-8C284C30E4C6}" srcOrd="2" destOrd="0" presId="urn:microsoft.com/office/officeart/2018/2/layout/IconLabelList"/>
    <dgm:cxn modelId="{CB06880D-2B6D-4A1C-A557-F578F70CB52B}" type="presParOf" srcId="{45F897EC-891F-483C-9E9B-8C284C30E4C6}" destId="{9D18AC9C-6259-4914-B832-BB34BF8E6861}" srcOrd="0" destOrd="0" presId="urn:microsoft.com/office/officeart/2018/2/layout/IconLabelList"/>
    <dgm:cxn modelId="{CEBAB447-3CBE-4031-9634-A679AFA305AD}" type="presParOf" srcId="{45F897EC-891F-483C-9E9B-8C284C30E4C6}" destId="{CFD80350-BD30-45A4-B876-D4CAD2FE2CDB}" srcOrd="1" destOrd="0" presId="urn:microsoft.com/office/officeart/2018/2/layout/IconLabelList"/>
    <dgm:cxn modelId="{08E9A151-628B-4C2C-BAE2-258CD167A0BD}" type="presParOf" srcId="{45F897EC-891F-483C-9E9B-8C284C30E4C6}" destId="{D5D384B0-680D-4AA1-BECB-66EA97BAAFE8}" srcOrd="2" destOrd="0" presId="urn:microsoft.com/office/officeart/2018/2/layout/IconLabelList"/>
    <dgm:cxn modelId="{AAE53AAC-36A5-4819-92DB-688CE061CC1F}" type="presParOf" srcId="{8B191CD7-4A7D-4D9D-ACC3-A0A934EEADA4}" destId="{389D17BB-9F89-4EB5-B791-777EDA123E6B}" srcOrd="3" destOrd="0" presId="urn:microsoft.com/office/officeart/2018/2/layout/IconLabelList"/>
    <dgm:cxn modelId="{B2441369-8223-4309-BDCB-04666B140742}" type="presParOf" srcId="{8B191CD7-4A7D-4D9D-ACC3-A0A934EEADA4}" destId="{FFBCE927-2194-4A94-B2CD-A615BCD45B6E}" srcOrd="4" destOrd="0" presId="urn:microsoft.com/office/officeart/2018/2/layout/IconLabelList"/>
    <dgm:cxn modelId="{836E3B85-132E-40A8-986A-011B6DE6F058}" type="presParOf" srcId="{FFBCE927-2194-4A94-B2CD-A615BCD45B6E}" destId="{B6F1658E-E1A8-464B-8A63-42A5A5729AFE}" srcOrd="0" destOrd="0" presId="urn:microsoft.com/office/officeart/2018/2/layout/IconLabelList"/>
    <dgm:cxn modelId="{5026F014-D4BA-4CDF-B644-04BC6C9D57EE}" type="presParOf" srcId="{FFBCE927-2194-4A94-B2CD-A615BCD45B6E}" destId="{0789A20B-2680-4E84-8DF8-3CCD9E21A279}" srcOrd="1" destOrd="0" presId="urn:microsoft.com/office/officeart/2018/2/layout/IconLabelList"/>
    <dgm:cxn modelId="{CC1E34E3-47CC-4B58-AEFE-FE139A1B26F5}" type="presParOf" srcId="{FFBCE927-2194-4A94-B2CD-A615BCD45B6E}" destId="{4965361E-D426-408F-A8C9-E4503924A42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EB78CC-F377-45E3-9D19-5BD126DB31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FB7D5B-31BB-498B-9995-241ABD1A7F64}">
      <dgm:prSet/>
      <dgm:spPr/>
      <dgm:t>
        <a:bodyPr/>
        <a:lstStyle/>
        <a:p>
          <a:pPr>
            <a:lnSpc>
              <a:spcPct val="100000"/>
            </a:lnSpc>
          </a:pPr>
          <a:r>
            <a:rPr lang="pl-PL" err="1"/>
            <a:t>Imbalanced</a:t>
          </a:r>
          <a:r>
            <a:rPr lang="pl-PL"/>
            <a:t> </a:t>
          </a:r>
          <a:r>
            <a:rPr lang="pl-PL" err="1"/>
            <a:t>datasets</a:t>
          </a:r>
          <a:r>
            <a:rPr lang="pl-PL"/>
            <a:t> </a:t>
          </a:r>
          <a:r>
            <a:rPr lang="pl-PL" err="1"/>
            <a:t>can</a:t>
          </a:r>
          <a:r>
            <a:rPr lang="pl-PL"/>
            <a:t> </a:t>
          </a:r>
          <a:r>
            <a:rPr lang="pl-PL" err="1"/>
            <a:t>lead</a:t>
          </a:r>
          <a:r>
            <a:rPr lang="pl-PL"/>
            <a:t> to </a:t>
          </a:r>
          <a:r>
            <a:rPr lang="pl-PL" err="1"/>
            <a:t>various</a:t>
          </a:r>
          <a:r>
            <a:rPr lang="pl-PL"/>
            <a:t> </a:t>
          </a:r>
          <a:r>
            <a:rPr lang="pl-PL" err="1"/>
            <a:t>problems</a:t>
          </a:r>
          <a:r>
            <a:rPr lang="pl-PL"/>
            <a:t>, </a:t>
          </a:r>
          <a:r>
            <a:rPr lang="pl-PL" err="1"/>
            <a:t>particularly</a:t>
          </a:r>
          <a:r>
            <a:rPr lang="pl-PL"/>
            <a:t> the model </a:t>
          </a:r>
          <a:r>
            <a:rPr lang="pl-PL" err="1"/>
            <a:t>prioritizing</a:t>
          </a:r>
          <a:r>
            <a:rPr lang="pl-PL"/>
            <a:t> the </a:t>
          </a:r>
          <a:r>
            <a:rPr lang="pl-PL" err="1"/>
            <a:t>majority</a:t>
          </a:r>
          <a:r>
            <a:rPr lang="pl-PL"/>
            <a:t> </a:t>
          </a:r>
          <a:r>
            <a:rPr lang="pl-PL" err="1"/>
            <a:t>class</a:t>
          </a:r>
          <a:r>
            <a:rPr lang="pl-PL"/>
            <a:t> </a:t>
          </a:r>
          <a:r>
            <a:rPr lang="pl-PL" err="1"/>
            <a:t>over</a:t>
          </a:r>
          <a:r>
            <a:rPr lang="pl-PL"/>
            <a:t> </a:t>
          </a:r>
          <a:r>
            <a:rPr lang="pl-PL" err="1"/>
            <a:t>minority</a:t>
          </a:r>
          <a:r>
            <a:rPr lang="pl-PL"/>
            <a:t> </a:t>
          </a:r>
          <a:r>
            <a:rPr lang="pl-PL" err="1"/>
            <a:t>classes</a:t>
          </a:r>
          <a:r>
            <a:rPr lang="pl-PL"/>
            <a:t>.</a:t>
          </a:r>
          <a:endParaRPr lang="en-US"/>
        </a:p>
      </dgm:t>
    </dgm:pt>
    <dgm:pt modelId="{8E7E901D-F75F-49A7-96C8-AF2CE5212274}" type="parTrans" cxnId="{35EC0C4C-1470-4955-ABBD-1A6306F7E1EF}">
      <dgm:prSet/>
      <dgm:spPr/>
      <dgm:t>
        <a:bodyPr/>
        <a:lstStyle/>
        <a:p>
          <a:endParaRPr lang="en-US"/>
        </a:p>
      </dgm:t>
    </dgm:pt>
    <dgm:pt modelId="{FCCA7422-7BA2-4A52-838C-6C52D2F88487}" type="sibTrans" cxnId="{35EC0C4C-1470-4955-ABBD-1A6306F7E1EF}">
      <dgm:prSet/>
      <dgm:spPr/>
      <dgm:t>
        <a:bodyPr/>
        <a:lstStyle/>
        <a:p>
          <a:endParaRPr lang="en-US"/>
        </a:p>
      </dgm:t>
    </dgm:pt>
    <dgm:pt modelId="{F773D6C6-2102-4F90-ACA4-451AA36F49FC}">
      <dgm:prSet phldr="0"/>
      <dgm:spPr/>
      <dgm:t>
        <a:bodyPr/>
        <a:lstStyle/>
        <a:p>
          <a:pPr>
            <a:lnSpc>
              <a:spcPct val="100000"/>
            </a:lnSpc>
          </a:pPr>
          <a:r>
            <a:rPr lang="pl-PL">
              <a:latin typeface="Aptos Display" panose="02110004020202020204"/>
            </a:rPr>
            <a:t>The </a:t>
          </a:r>
          <a:r>
            <a:rPr lang="pl-PL" err="1">
              <a:latin typeface="Aptos Display" panose="02110004020202020204"/>
            </a:rPr>
            <a:t>dataset</a:t>
          </a:r>
          <a:r>
            <a:rPr lang="pl-PL">
              <a:latin typeface="Aptos Display" panose="02110004020202020204"/>
            </a:rPr>
            <a:t> was </a:t>
          </a:r>
          <a:r>
            <a:rPr lang="pl-PL" err="1">
              <a:latin typeface="Aptos Display" panose="02110004020202020204"/>
            </a:rPr>
            <a:t>balanced</a:t>
          </a:r>
          <a:r>
            <a:rPr lang="pl-PL">
              <a:latin typeface="Aptos Display" panose="02110004020202020204"/>
            </a:rPr>
            <a:t> by:</a:t>
          </a:r>
          <a:br>
            <a:rPr lang="pl-PL">
              <a:latin typeface="Aptos Display" panose="02110004020202020204"/>
            </a:rPr>
          </a:br>
          <a:r>
            <a:rPr lang="pl-PL">
              <a:latin typeface="Aptos Display" panose="02110004020202020204"/>
            </a:rPr>
            <a:t> - </a:t>
          </a:r>
          <a:r>
            <a:rPr lang="pl-PL" err="1">
              <a:latin typeface="Aptos Display" panose="02110004020202020204"/>
            </a:rPr>
            <a:t>removing</a:t>
          </a:r>
          <a:r>
            <a:rPr lang="pl-PL">
              <a:latin typeface="Aptos Display" panose="02110004020202020204"/>
            </a:rPr>
            <a:t> </a:t>
          </a:r>
          <a:r>
            <a:rPr lang="pl-PL" err="1">
              <a:latin typeface="Aptos Display" panose="02110004020202020204"/>
            </a:rPr>
            <a:t>classes</a:t>
          </a:r>
          <a:r>
            <a:rPr lang="pl-PL">
              <a:latin typeface="Aptos Display" panose="02110004020202020204"/>
            </a:rPr>
            <a:t> with &lt; 100 </a:t>
          </a:r>
          <a:r>
            <a:rPr lang="pl-PL" err="1">
              <a:latin typeface="Aptos Display" panose="02110004020202020204"/>
            </a:rPr>
            <a:t>samples</a:t>
          </a:r>
          <a:r>
            <a:rPr lang="pl-PL">
              <a:latin typeface="Aptos Display" panose="02110004020202020204"/>
            </a:rPr>
            <a:t> (</a:t>
          </a:r>
          <a:r>
            <a:rPr lang="pl-PL" err="1">
              <a:latin typeface="Aptos Display" panose="02110004020202020204"/>
            </a:rPr>
            <a:t>Filtering</a:t>
          </a:r>
          <a:r>
            <a:rPr lang="pl-PL">
              <a:latin typeface="Aptos Display" panose="02110004020202020204"/>
            </a:rPr>
            <a:t>)</a:t>
          </a:r>
          <a:br>
            <a:rPr lang="en-US"/>
          </a:br>
          <a:r>
            <a:rPr lang="pl-PL">
              <a:latin typeface="Aptos Display" panose="02110004020202020204"/>
            </a:rPr>
            <a:t> - classes with &gt; 100 </a:t>
          </a:r>
          <a:r>
            <a:rPr lang="pl-PL" err="1">
              <a:latin typeface="Aptos Display" panose="02110004020202020204"/>
            </a:rPr>
            <a:t>samples</a:t>
          </a:r>
          <a:r>
            <a:rPr lang="pl-PL">
              <a:latin typeface="Aptos Display" panose="02110004020202020204"/>
            </a:rPr>
            <a:t> </a:t>
          </a:r>
          <a:r>
            <a:rPr lang="pl-PL" err="1">
              <a:latin typeface="Aptos Display" panose="02110004020202020204"/>
            </a:rPr>
            <a:t>were</a:t>
          </a:r>
          <a:r>
            <a:rPr lang="pl-PL">
              <a:latin typeface="Aptos Display" panose="02110004020202020204"/>
            </a:rPr>
            <a:t> </a:t>
          </a:r>
          <a:r>
            <a:rPr lang="pl-PL" err="1">
              <a:latin typeface="Aptos Display" panose="02110004020202020204"/>
            </a:rPr>
            <a:t>reduced</a:t>
          </a:r>
          <a:r>
            <a:rPr lang="pl-PL">
              <a:latin typeface="Aptos Display" panose="02110004020202020204"/>
            </a:rPr>
            <a:t> (</a:t>
          </a:r>
          <a:r>
            <a:rPr lang="pl-PL" err="1">
              <a:latin typeface="Aptos Display" panose="02110004020202020204"/>
            </a:rPr>
            <a:t>Undersampling</a:t>
          </a:r>
          <a:r>
            <a:rPr lang="pl-PL">
              <a:latin typeface="Aptos Display" panose="02110004020202020204"/>
            </a:rPr>
            <a:t>)</a:t>
          </a:r>
          <a:endParaRPr lang="pl-PL"/>
        </a:p>
      </dgm:t>
    </dgm:pt>
    <dgm:pt modelId="{24AFE654-8D4A-4D84-ABC3-D25F201ED60C}" type="parTrans" cxnId="{DAC14310-DFD2-4268-A29A-EA9C0473FFA0}">
      <dgm:prSet/>
      <dgm:spPr/>
      <dgm:t>
        <a:bodyPr/>
        <a:lstStyle/>
        <a:p>
          <a:endParaRPr lang="en-US"/>
        </a:p>
      </dgm:t>
    </dgm:pt>
    <dgm:pt modelId="{A945C17D-C491-479F-9C42-ADEB79B67274}" type="sibTrans" cxnId="{DAC14310-DFD2-4268-A29A-EA9C0473FFA0}">
      <dgm:prSet/>
      <dgm:spPr/>
      <dgm:t>
        <a:bodyPr/>
        <a:lstStyle/>
        <a:p>
          <a:endParaRPr lang="en-US"/>
        </a:p>
      </dgm:t>
    </dgm:pt>
    <dgm:pt modelId="{BEF0A20D-A084-46E8-8E1F-7BC5E7CEBD60}" type="pres">
      <dgm:prSet presAssocID="{52EB78CC-F377-45E3-9D19-5BD126DB31D7}" presName="root" presStyleCnt="0">
        <dgm:presLayoutVars>
          <dgm:dir/>
          <dgm:resizeHandles val="exact"/>
        </dgm:presLayoutVars>
      </dgm:prSet>
      <dgm:spPr/>
    </dgm:pt>
    <dgm:pt modelId="{DADE4429-F39D-4524-B29E-8B31CA6224F3}" type="pres">
      <dgm:prSet presAssocID="{14FB7D5B-31BB-498B-9995-241ABD1A7F64}" presName="compNode" presStyleCnt="0"/>
      <dgm:spPr/>
    </dgm:pt>
    <dgm:pt modelId="{55DD5D60-5B1E-4B5D-A88C-47ACE6528575}" type="pres">
      <dgm:prSet presAssocID="{14FB7D5B-31BB-498B-9995-241ABD1A7F64}" presName="bgRect" presStyleLbl="bgShp" presStyleIdx="0" presStyleCnt="2"/>
      <dgm:spPr/>
    </dgm:pt>
    <dgm:pt modelId="{72B44D13-AC04-48AC-B60C-1349EECFBD0E}" type="pres">
      <dgm:prSet presAssocID="{14FB7D5B-31BB-498B-9995-241ABD1A7F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strzeżenie"/>
        </a:ext>
      </dgm:extLst>
    </dgm:pt>
    <dgm:pt modelId="{38414ED7-0417-4E01-B072-360814AF5AE7}" type="pres">
      <dgm:prSet presAssocID="{14FB7D5B-31BB-498B-9995-241ABD1A7F64}" presName="spaceRect" presStyleCnt="0"/>
      <dgm:spPr/>
    </dgm:pt>
    <dgm:pt modelId="{26DAEA71-5230-48CA-AB22-75BB432155E8}" type="pres">
      <dgm:prSet presAssocID="{14FB7D5B-31BB-498B-9995-241ABD1A7F64}" presName="parTx" presStyleLbl="revTx" presStyleIdx="0" presStyleCnt="2">
        <dgm:presLayoutVars>
          <dgm:chMax val="0"/>
          <dgm:chPref val="0"/>
        </dgm:presLayoutVars>
      </dgm:prSet>
      <dgm:spPr/>
    </dgm:pt>
    <dgm:pt modelId="{84D9BC41-0473-4716-8FF3-3559448E1BFD}" type="pres">
      <dgm:prSet presAssocID="{FCCA7422-7BA2-4A52-838C-6C52D2F88487}" presName="sibTrans" presStyleCnt="0"/>
      <dgm:spPr/>
    </dgm:pt>
    <dgm:pt modelId="{C646D36E-836A-4A38-AE4C-422D13B137A5}" type="pres">
      <dgm:prSet presAssocID="{F773D6C6-2102-4F90-ACA4-451AA36F49FC}" presName="compNode" presStyleCnt="0"/>
      <dgm:spPr/>
    </dgm:pt>
    <dgm:pt modelId="{1B45E1D3-F360-48B2-871A-611BD2C5A122}" type="pres">
      <dgm:prSet presAssocID="{F773D6C6-2102-4F90-ACA4-451AA36F49FC}" presName="bgRect" presStyleLbl="bgShp" presStyleIdx="1" presStyleCnt="2" custLinFactNeighborX="5056"/>
      <dgm:spPr/>
    </dgm:pt>
    <dgm:pt modelId="{0694CDF9-906F-4E4E-863B-987DE7B1CEDB}" type="pres">
      <dgm:prSet presAssocID="{F773D6C6-2102-4F90-ACA4-451AA36F49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ruj"/>
        </a:ext>
      </dgm:extLst>
    </dgm:pt>
    <dgm:pt modelId="{2A3D0DFC-BF9E-4F66-B3F2-51B04CF615F0}" type="pres">
      <dgm:prSet presAssocID="{F773D6C6-2102-4F90-ACA4-451AA36F49FC}" presName="spaceRect" presStyleCnt="0"/>
      <dgm:spPr/>
    </dgm:pt>
    <dgm:pt modelId="{1DF8A6EE-F85B-4E63-A474-1D4D12DAACB3}" type="pres">
      <dgm:prSet presAssocID="{F773D6C6-2102-4F90-ACA4-451AA36F49FC}" presName="parTx" presStyleLbl="revTx" presStyleIdx="1" presStyleCnt="2">
        <dgm:presLayoutVars>
          <dgm:chMax val="0"/>
          <dgm:chPref val="0"/>
        </dgm:presLayoutVars>
      </dgm:prSet>
      <dgm:spPr/>
    </dgm:pt>
  </dgm:ptLst>
  <dgm:cxnLst>
    <dgm:cxn modelId="{DAC14310-DFD2-4268-A29A-EA9C0473FFA0}" srcId="{52EB78CC-F377-45E3-9D19-5BD126DB31D7}" destId="{F773D6C6-2102-4F90-ACA4-451AA36F49FC}" srcOrd="1" destOrd="0" parTransId="{24AFE654-8D4A-4D84-ABC3-D25F201ED60C}" sibTransId="{A945C17D-C491-479F-9C42-ADEB79B67274}"/>
    <dgm:cxn modelId="{35EC0C4C-1470-4955-ABBD-1A6306F7E1EF}" srcId="{52EB78CC-F377-45E3-9D19-5BD126DB31D7}" destId="{14FB7D5B-31BB-498B-9995-241ABD1A7F64}" srcOrd="0" destOrd="0" parTransId="{8E7E901D-F75F-49A7-96C8-AF2CE5212274}" sibTransId="{FCCA7422-7BA2-4A52-838C-6C52D2F88487}"/>
    <dgm:cxn modelId="{80A6A5B6-25F2-4D45-B5FF-A5EE6A5FA050}" type="presOf" srcId="{14FB7D5B-31BB-498B-9995-241ABD1A7F64}" destId="{26DAEA71-5230-48CA-AB22-75BB432155E8}" srcOrd="0" destOrd="0" presId="urn:microsoft.com/office/officeart/2018/2/layout/IconVerticalSolidList"/>
    <dgm:cxn modelId="{C9E119DF-1768-4471-B361-85663A53748F}" type="presOf" srcId="{F773D6C6-2102-4F90-ACA4-451AA36F49FC}" destId="{1DF8A6EE-F85B-4E63-A474-1D4D12DAACB3}" srcOrd="0" destOrd="0" presId="urn:microsoft.com/office/officeart/2018/2/layout/IconVerticalSolidList"/>
    <dgm:cxn modelId="{D6EF55E3-4A19-476A-8878-DBDC979AD940}" type="presOf" srcId="{52EB78CC-F377-45E3-9D19-5BD126DB31D7}" destId="{BEF0A20D-A084-46E8-8E1F-7BC5E7CEBD60}" srcOrd="0" destOrd="0" presId="urn:microsoft.com/office/officeart/2018/2/layout/IconVerticalSolidList"/>
    <dgm:cxn modelId="{6E112DBC-4B67-4F05-A4B6-2C5B0F628D11}" type="presParOf" srcId="{BEF0A20D-A084-46E8-8E1F-7BC5E7CEBD60}" destId="{DADE4429-F39D-4524-B29E-8B31CA6224F3}" srcOrd="0" destOrd="0" presId="urn:microsoft.com/office/officeart/2018/2/layout/IconVerticalSolidList"/>
    <dgm:cxn modelId="{B8FC9279-C650-451F-8080-6347F1081F83}" type="presParOf" srcId="{DADE4429-F39D-4524-B29E-8B31CA6224F3}" destId="{55DD5D60-5B1E-4B5D-A88C-47ACE6528575}" srcOrd="0" destOrd="0" presId="urn:microsoft.com/office/officeart/2018/2/layout/IconVerticalSolidList"/>
    <dgm:cxn modelId="{44663C09-4AEF-41B9-A243-241AAC2F7456}" type="presParOf" srcId="{DADE4429-F39D-4524-B29E-8B31CA6224F3}" destId="{72B44D13-AC04-48AC-B60C-1349EECFBD0E}" srcOrd="1" destOrd="0" presId="urn:microsoft.com/office/officeart/2018/2/layout/IconVerticalSolidList"/>
    <dgm:cxn modelId="{1792D106-4BA5-445D-B2BB-BDC5D584BF69}" type="presParOf" srcId="{DADE4429-F39D-4524-B29E-8B31CA6224F3}" destId="{38414ED7-0417-4E01-B072-360814AF5AE7}" srcOrd="2" destOrd="0" presId="urn:microsoft.com/office/officeart/2018/2/layout/IconVerticalSolidList"/>
    <dgm:cxn modelId="{76BAFFE1-72E5-40B3-9D8F-C61D37420A03}" type="presParOf" srcId="{DADE4429-F39D-4524-B29E-8B31CA6224F3}" destId="{26DAEA71-5230-48CA-AB22-75BB432155E8}" srcOrd="3" destOrd="0" presId="urn:microsoft.com/office/officeart/2018/2/layout/IconVerticalSolidList"/>
    <dgm:cxn modelId="{83792642-AA22-4C4B-BCC8-E724785A901A}" type="presParOf" srcId="{BEF0A20D-A084-46E8-8E1F-7BC5E7CEBD60}" destId="{84D9BC41-0473-4716-8FF3-3559448E1BFD}" srcOrd="1" destOrd="0" presId="urn:microsoft.com/office/officeart/2018/2/layout/IconVerticalSolidList"/>
    <dgm:cxn modelId="{7211F215-A207-4A6F-89A9-DE50FA4A9A7F}" type="presParOf" srcId="{BEF0A20D-A084-46E8-8E1F-7BC5E7CEBD60}" destId="{C646D36E-836A-4A38-AE4C-422D13B137A5}" srcOrd="2" destOrd="0" presId="urn:microsoft.com/office/officeart/2018/2/layout/IconVerticalSolidList"/>
    <dgm:cxn modelId="{92CCA820-7D3E-4FFD-8D84-CEAF6B8A67E8}" type="presParOf" srcId="{C646D36E-836A-4A38-AE4C-422D13B137A5}" destId="{1B45E1D3-F360-48B2-871A-611BD2C5A122}" srcOrd="0" destOrd="0" presId="urn:microsoft.com/office/officeart/2018/2/layout/IconVerticalSolidList"/>
    <dgm:cxn modelId="{D2C141CB-9C8B-48FA-AEB5-38E31FF3FB82}" type="presParOf" srcId="{C646D36E-836A-4A38-AE4C-422D13B137A5}" destId="{0694CDF9-906F-4E4E-863B-987DE7B1CEDB}" srcOrd="1" destOrd="0" presId="urn:microsoft.com/office/officeart/2018/2/layout/IconVerticalSolidList"/>
    <dgm:cxn modelId="{7B5DE977-720B-46DC-A01F-9F61905447E7}" type="presParOf" srcId="{C646D36E-836A-4A38-AE4C-422D13B137A5}" destId="{2A3D0DFC-BF9E-4F66-B3F2-51B04CF615F0}" srcOrd="2" destOrd="0" presId="urn:microsoft.com/office/officeart/2018/2/layout/IconVerticalSolidList"/>
    <dgm:cxn modelId="{472EA595-2E77-4EAD-A9E1-4904B8070DC4}" type="presParOf" srcId="{C646D36E-836A-4A38-AE4C-422D13B137A5}" destId="{1DF8A6EE-F85B-4E63-A474-1D4D12DAAC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45F476-D683-47D9-8BE8-8705BEFE66B5}"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6846F57F-6B68-4487-9DA7-7CF118F80390}">
      <dgm:prSet/>
      <dgm:spPr/>
      <dgm:t>
        <a:bodyPr/>
        <a:lstStyle/>
        <a:p>
          <a:pPr>
            <a:lnSpc>
              <a:spcPct val="100000"/>
            </a:lnSpc>
            <a:defRPr cap="all"/>
          </a:pPr>
          <a:r>
            <a:rPr lang="en-US"/>
            <a:t>Accuracy </a:t>
          </a:r>
        </a:p>
      </dgm:t>
    </dgm:pt>
    <dgm:pt modelId="{360FE35C-F146-402E-91A4-A2602007D9EA}" type="parTrans" cxnId="{B345535D-E01D-4536-9C24-66B4E7A9B166}">
      <dgm:prSet/>
      <dgm:spPr/>
      <dgm:t>
        <a:bodyPr/>
        <a:lstStyle/>
        <a:p>
          <a:endParaRPr lang="en-US"/>
        </a:p>
      </dgm:t>
    </dgm:pt>
    <dgm:pt modelId="{D0F78B56-157C-4F0F-B78D-0C1EA375DA0A}" type="sibTrans" cxnId="{B345535D-E01D-4536-9C24-66B4E7A9B166}">
      <dgm:prSet/>
      <dgm:spPr/>
      <dgm:t>
        <a:bodyPr/>
        <a:lstStyle/>
        <a:p>
          <a:endParaRPr lang="en-US"/>
        </a:p>
      </dgm:t>
    </dgm:pt>
    <dgm:pt modelId="{5E63ADE0-54B0-435E-9D4B-6355FB3B56A1}">
      <dgm:prSet/>
      <dgm:spPr/>
      <dgm:t>
        <a:bodyPr/>
        <a:lstStyle/>
        <a:p>
          <a:pPr>
            <a:lnSpc>
              <a:spcPct val="100000"/>
            </a:lnSpc>
            <a:defRPr cap="all"/>
          </a:pPr>
          <a:r>
            <a:rPr lang="en-US"/>
            <a:t>Time </a:t>
          </a:r>
        </a:p>
      </dgm:t>
    </dgm:pt>
    <dgm:pt modelId="{7AC9D734-7DD8-40DF-ADED-C9087FB77C45}" type="parTrans" cxnId="{0FAD11C4-B330-4AEF-A5EC-DF85A0CC2700}">
      <dgm:prSet/>
      <dgm:spPr/>
      <dgm:t>
        <a:bodyPr/>
        <a:lstStyle/>
        <a:p>
          <a:endParaRPr lang="en-US"/>
        </a:p>
      </dgm:t>
    </dgm:pt>
    <dgm:pt modelId="{88EBCCDA-536F-44F1-A6C7-8E2A2825F56B}" type="sibTrans" cxnId="{0FAD11C4-B330-4AEF-A5EC-DF85A0CC2700}">
      <dgm:prSet/>
      <dgm:spPr/>
      <dgm:t>
        <a:bodyPr/>
        <a:lstStyle/>
        <a:p>
          <a:endParaRPr lang="en-US"/>
        </a:p>
      </dgm:t>
    </dgm:pt>
    <dgm:pt modelId="{82084405-DA4F-40F2-9EDD-09A325C88CA1}" type="pres">
      <dgm:prSet presAssocID="{5645F476-D683-47D9-8BE8-8705BEFE66B5}" presName="root" presStyleCnt="0">
        <dgm:presLayoutVars>
          <dgm:dir/>
          <dgm:resizeHandles val="exact"/>
        </dgm:presLayoutVars>
      </dgm:prSet>
      <dgm:spPr/>
    </dgm:pt>
    <dgm:pt modelId="{E2DBE88A-2599-4985-8A1A-A3CBF721AB57}" type="pres">
      <dgm:prSet presAssocID="{6846F57F-6B68-4487-9DA7-7CF118F80390}" presName="compNode" presStyleCnt="0"/>
      <dgm:spPr/>
    </dgm:pt>
    <dgm:pt modelId="{441E470E-6249-43A3-BC7E-8CF7DE0EE3DA}" type="pres">
      <dgm:prSet presAssocID="{6846F57F-6B68-4487-9DA7-7CF118F80390}" presName="iconBgRect" presStyleLbl="bgShp" presStyleIdx="0" presStyleCnt="2"/>
      <dgm:spPr/>
    </dgm:pt>
    <dgm:pt modelId="{C801929A-74BF-4F13-849A-FC9FF193692D}" type="pres">
      <dgm:prSet presAssocID="{6846F57F-6B68-4487-9DA7-7CF118F803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7ABE94B-35DC-4273-949F-1D6FF461F8BE}" type="pres">
      <dgm:prSet presAssocID="{6846F57F-6B68-4487-9DA7-7CF118F80390}" presName="spaceRect" presStyleCnt="0"/>
      <dgm:spPr/>
    </dgm:pt>
    <dgm:pt modelId="{7B8DF4ED-AF1C-4EA7-B383-C25955D8ECC6}" type="pres">
      <dgm:prSet presAssocID="{6846F57F-6B68-4487-9DA7-7CF118F80390}" presName="textRect" presStyleLbl="revTx" presStyleIdx="0" presStyleCnt="2">
        <dgm:presLayoutVars>
          <dgm:chMax val="1"/>
          <dgm:chPref val="1"/>
        </dgm:presLayoutVars>
      </dgm:prSet>
      <dgm:spPr/>
    </dgm:pt>
    <dgm:pt modelId="{7DDB91D7-79D1-42DC-BB2B-4DC7053A581B}" type="pres">
      <dgm:prSet presAssocID="{D0F78B56-157C-4F0F-B78D-0C1EA375DA0A}" presName="sibTrans" presStyleCnt="0"/>
      <dgm:spPr/>
    </dgm:pt>
    <dgm:pt modelId="{78248055-44DC-42B8-8EE5-F1A1FE01BA8E}" type="pres">
      <dgm:prSet presAssocID="{5E63ADE0-54B0-435E-9D4B-6355FB3B56A1}" presName="compNode" presStyleCnt="0"/>
      <dgm:spPr/>
    </dgm:pt>
    <dgm:pt modelId="{732A8A40-7C4E-43AA-BBC4-A910B93F41CF}" type="pres">
      <dgm:prSet presAssocID="{5E63ADE0-54B0-435E-9D4B-6355FB3B56A1}" presName="iconBgRect" presStyleLbl="bgShp" presStyleIdx="1" presStyleCnt="2"/>
      <dgm:spPr/>
    </dgm:pt>
    <dgm:pt modelId="{D6261448-449B-4F8B-A020-75B24BCFEC5D}" type="pres">
      <dgm:prSet presAssocID="{5E63ADE0-54B0-435E-9D4B-6355FB3B56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0F9D93EB-D485-4B10-A4A6-3645B1B5992F}" type="pres">
      <dgm:prSet presAssocID="{5E63ADE0-54B0-435E-9D4B-6355FB3B56A1}" presName="spaceRect" presStyleCnt="0"/>
      <dgm:spPr/>
    </dgm:pt>
    <dgm:pt modelId="{6E3D49CC-F125-4B2D-9F78-812276A00221}" type="pres">
      <dgm:prSet presAssocID="{5E63ADE0-54B0-435E-9D4B-6355FB3B56A1}" presName="textRect" presStyleLbl="revTx" presStyleIdx="1" presStyleCnt="2">
        <dgm:presLayoutVars>
          <dgm:chMax val="1"/>
          <dgm:chPref val="1"/>
        </dgm:presLayoutVars>
      </dgm:prSet>
      <dgm:spPr/>
    </dgm:pt>
  </dgm:ptLst>
  <dgm:cxnLst>
    <dgm:cxn modelId="{2148A811-EC74-4982-ADCF-B13BF25338A0}" type="presOf" srcId="{5E63ADE0-54B0-435E-9D4B-6355FB3B56A1}" destId="{6E3D49CC-F125-4B2D-9F78-812276A00221}" srcOrd="0" destOrd="0" presId="urn:microsoft.com/office/officeart/2018/5/layout/IconCircleLabelList"/>
    <dgm:cxn modelId="{23204819-FCFF-460C-8516-3002B5EF9079}" type="presOf" srcId="{5645F476-D683-47D9-8BE8-8705BEFE66B5}" destId="{82084405-DA4F-40F2-9EDD-09A325C88CA1}" srcOrd="0" destOrd="0" presId="urn:microsoft.com/office/officeart/2018/5/layout/IconCircleLabelList"/>
    <dgm:cxn modelId="{B345535D-E01D-4536-9C24-66B4E7A9B166}" srcId="{5645F476-D683-47D9-8BE8-8705BEFE66B5}" destId="{6846F57F-6B68-4487-9DA7-7CF118F80390}" srcOrd="0" destOrd="0" parTransId="{360FE35C-F146-402E-91A4-A2602007D9EA}" sibTransId="{D0F78B56-157C-4F0F-B78D-0C1EA375DA0A}"/>
    <dgm:cxn modelId="{0FAD11C4-B330-4AEF-A5EC-DF85A0CC2700}" srcId="{5645F476-D683-47D9-8BE8-8705BEFE66B5}" destId="{5E63ADE0-54B0-435E-9D4B-6355FB3B56A1}" srcOrd="1" destOrd="0" parTransId="{7AC9D734-7DD8-40DF-ADED-C9087FB77C45}" sibTransId="{88EBCCDA-536F-44F1-A6C7-8E2A2825F56B}"/>
    <dgm:cxn modelId="{00F375E0-1091-4006-B551-6807A3718554}" type="presOf" srcId="{6846F57F-6B68-4487-9DA7-7CF118F80390}" destId="{7B8DF4ED-AF1C-4EA7-B383-C25955D8ECC6}" srcOrd="0" destOrd="0" presId="urn:microsoft.com/office/officeart/2018/5/layout/IconCircleLabelList"/>
    <dgm:cxn modelId="{C8CDD561-E187-46DC-9343-356497EA4300}" type="presParOf" srcId="{82084405-DA4F-40F2-9EDD-09A325C88CA1}" destId="{E2DBE88A-2599-4985-8A1A-A3CBF721AB57}" srcOrd="0" destOrd="0" presId="urn:microsoft.com/office/officeart/2018/5/layout/IconCircleLabelList"/>
    <dgm:cxn modelId="{C71794D1-6124-492A-8026-1034A2D656BB}" type="presParOf" srcId="{E2DBE88A-2599-4985-8A1A-A3CBF721AB57}" destId="{441E470E-6249-43A3-BC7E-8CF7DE0EE3DA}" srcOrd="0" destOrd="0" presId="urn:microsoft.com/office/officeart/2018/5/layout/IconCircleLabelList"/>
    <dgm:cxn modelId="{501495F1-5AD1-40A8-B33D-DF19B13BDC18}" type="presParOf" srcId="{E2DBE88A-2599-4985-8A1A-A3CBF721AB57}" destId="{C801929A-74BF-4F13-849A-FC9FF193692D}" srcOrd="1" destOrd="0" presId="urn:microsoft.com/office/officeart/2018/5/layout/IconCircleLabelList"/>
    <dgm:cxn modelId="{F22194A3-31EA-4D2A-B398-1420A4B878FB}" type="presParOf" srcId="{E2DBE88A-2599-4985-8A1A-A3CBF721AB57}" destId="{07ABE94B-35DC-4273-949F-1D6FF461F8BE}" srcOrd="2" destOrd="0" presId="urn:microsoft.com/office/officeart/2018/5/layout/IconCircleLabelList"/>
    <dgm:cxn modelId="{07D832B6-30C4-4993-A753-6A293BF588F5}" type="presParOf" srcId="{E2DBE88A-2599-4985-8A1A-A3CBF721AB57}" destId="{7B8DF4ED-AF1C-4EA7-B383-C25955D8ECC6}" srcOrd="3" destOrd="0" presId="urn:microsoft.com/office/officeart/2018/5/layout/IconCircleLabelList"/>
    <dgm:cxn modelId="{9643776A-E1D8-4374-AD4B-ED99CC5259B3}" type="presParOf" srcId="{82084405-DA4F-40F2-9EDD-09A325C88CA1}" destId="{7DDB91D7-79D1-42DC-BB2B-4DC7053A581B}" srcOrd="1" destOrd="0" presId="urn:microsoft.com/office/officeart/2018/5/layout/IconCircleLabelList"/>
    <dgm:cxn modelId="{683A572E-4E69-46ED-9338-F04341C6EAA5}" type="presParOf" srcId="{82084405-DA4F-40F2-9EDD-09A325C88CA1}" destId="{78248055-44DC-42B8-8EE5-F1A1FE01BA8E}" srcOrd="2" destOrd="0" presId="urn:microsoft.com/office/officeart/2018/5/layout/IconCircleLabelList"/>
    <dgm:cxn modelId="{819BAA65-1236-46C6-937C-2A874C52AEBB}" type="presParOf" srcId="{78248055-44DC-42B8-8EE5-F1A1FE01BA8E}" destId="{732A8A40-7C4E-43AA-BBC4-A910B93F41CF}" srcOrd="0" destOrd="0" presId="urn:microsoft.com/office/officeart/2018/5/layout/IconCircleLabelList"/>
    <dgm:cxn modelId="{406389E6-8874-45C9-9508-E8E572CB23B4}" type="presParOf" srcId="{78248055-44DC-42B8-8EE5-F1A1FE01BA8E}" destId="{D6261448-449B-4F8B-A020-75B24BCFEC5D}" srcOrd="1" destOrd="0" presId="urn:microsoft.com/office/officeart/2018/5/layout/IconCircleLabelList"/>
    <dgm:cxn modelId="{3F8343B2-3E07-4FEB-8B6F-233D4F021DD1}" type="presParOf" srcId="{78248055-44DC-42B8-8EE5-F1A1FE01BA8E}" destId="{0F9D93EB-D485-4B10-A4A6-3645B1B5992F}" srcOrd="2" destOrd="0" presId="urn:microsoft.com/office/officeart/2018/5/layout/IconCircleLabelList"/>
    <dgm:cxn modelId="{BD9C6004-58F5-4020-844A-9408A971AEEC}" type="presParOf" srcId="{78248055-44DC-42B8-8EE5-F1A1FE01BA8E}" destId="{6E3D49CC-F125-4B2D-9F78-812276A0022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F73F33-3722-4187-ADA4-B9D4F7571023}"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8D626EC3-4F0A-465F-B156-21CB593BCB89}">
      <dgm:prSet/>
      <dgm:spPr/>
      <dgm:t>
        <a:bodyPr/>
        <a:lstStyle/>
        <a:p>
          <a:r>
            <a:rPr lang="pl-PL"/>
            <a:t>Backpropagation </a:t>
          </a:r>
          <a:endParaRPr lang="en-US"/>
        </a:p>
      </dgm:t>
    </dgm:pt>
    <dgm:pt modelId="{C4934E4B-85A6-4DB1-84F6-FD0202C23287}" type="parTrans" cxnId="{129DE1FB-D265-4756-A800-6FD0031AA7DB}">
      <dgm:prSet/>
      <dgm:spPr/>
      <dgm:t>
        <a:bodyPr/>
        <a:lstStyle/>
        <a:p>
          <a:endParaRPr lang="en-US"/>
        </a:p>
      </dgm:t>
    </dgm:pt>
    <dgm:pt modelId="{5B168A66-8830-4A4F-9E4C-873DAA2121B3}" type="sibTrans" cxnId="{129DE1FB-D265-4756-A800-6FD0031AA7DB}">
      <dgm:prSet/>
      <dgm:spPr/>
      <dgm:t>
        <a:bodyPr/>
        <a:lstStyle/>
        <a:p>
          <a:endParaRPr lang="en-US"/>
        </a:p>
      </dgm:t>
    </dgm:pt>
    <dgm:pt modelId="{C8B7D3CE-FB5B-45DD-A51D-3277C1067C87}">
      <dgm:prSet/>
      <dgm:spPr/>
      <dgm:t>
        <a:bodyPr/>
        <a:lstStyle/>
        <a:p>
          <a:r>
            <a:rPr lang="pl-PL"/>
            <a:t>Forward propagation</a:t>
          </a:r>
          <a:endParaRPr lang="en-US"/>
        </a:p>
      </dgm:t>
    </dgm:pt>
    <dgm:pt modelId="{9F02630E-297E-4A29-AA18-33984670BE12}" type="parTrans" cxnId="{C94FF3F7-A07A-405E-B114-A1AC828F2267}">
      <dgm:prSet/>
      <dgm:spPr/>
      <dgm:t>
        <a:bodyPr/>
        <a:lstStyle/>
        <a:p>
          <a:endParaRPr lang="en-US"/>
        </a:p>
      </dgm:t>
    </dgm:pt>
    <dgm:pt modelId="{E1F2F6ED-6962-4A3E-B0D4-FEB11CDA4D5F}" type="sibTrans" cxnId="{C94FF3F7-A07A-405E-B114-A1AC828F2267}">
      <dgm:prSet/>
      <dgm:spPr/>
      <dgm:t>
        <a:bodyPr/>
        <a:lstStyle/>
        <a:p>
          <a:endParaRPr lang="en-US"/>
        </a:p>
      </dgm:t>
    </dgm:pt>
    <dgm:pt modelId="{7FE01F41-4070-4DC2-99F0-835A5143BD6A}">
      <dgm:prSet/>
      <dgm:spPr/>
      <dgm:t>
        <a:bodyPr/>
        <a:lstStyle/>
        <a:p>
          <a:r>
            <a:rPr lang="pl-PL"/>
            <a:t>Parameters updates</a:t>
          </a:r>
          <a:endParaRPr lang="en-US"/>
        </a:p>
      </dgm:t>
    </dgm:pt>
    <dgm:pt modelId="{8D4B4638-4BD6-4156-AE5E-2FD703A05A80}" type="parTrans" cxnId="{0D11E97C-5739-4066-93AF-A2A042E3C8D9}">
      <dgm:prSet/>
      <dgm:spPr/>
      <dgm:t>
        <a:bodyPr/>
        <a:lstStyle/>
        <a:p>
          <a:endParaRPr lang="en-US"/>
        </a:p>
      </dgm:t>
    </dgm:pt>
    <dgm:pt modelId="{D126EF42-9131-446F-9FE8-80A09E9BD9FE}" type="sibTrans" cxnId="{0D11E97C-5739-4066-93AF-A2A042E3C8D9}">
      <dgm:prSet/>
      <dgm:spPr/>
      <dgm:t>
        <a:bodyPr/>
        <a:lstStyle/>
        <a:p>
          <a:endParaRPr lang="en-US"/>
        </a:p>
      </dgm:t>
    </dgm:pt>
    <dgm:pt modelId="{239160E8-30C3-40A2-8028-133CBF6BDF0A}" type="pres">
      <dgm:prSet presAssocID="{56F73F33-3722-4187-ADA4-B9D4F7571023}" presName="diagram" presStyleCnt="0">
        <dgm:presLayoutVars>
          <dgm:chPref val="1"/>
          <dgm:dir/>
          <dgm:animOne val="branch"/>
          <dgm:animLvl val="lvl"/>
          <dgm:resizeHandles/>
        </dgm:presLayoutVars>
      </dgm:prSet>
      <dgm:spPr/>
    </dgm:pt>
    <dgm:pt modelId="{59DB8623-E09A-4BBE-B825-B7C758EBCAE6}" type="pres">
      <dgm:prSet presAssocID="{8D626EC3-4F0A-465F-B156-21CB593BCB89}" presName="root" presStyleCnt="0"/>
      <dgm:spPr/>
    </dgm:pt>
    <dgm:pt modelId="{9F29DBFD-50EC-4B89-8ED4-6A0ED0AAAFAD}" type="pres">
      <dgm:prSet presAssocID="{8D626EC3-4F0A-465F-B156-21CB593BCB89}" presName="rootComposite" presStyleCnt="0"/>
      <dgm:spPr/>
    </dgm:pt>
    <dgm:pt modelId="{6E0ABDA4-B0BA-4FBC-A0D9-CCF8BF074F24}" type="pres">
      <dgm:prSet presAssocID="{8D626EC3-4F0A-465F-B156-21CB593BCB89}" presName="rootText" presStyleLbl="node1" presStyleIdx="0" presStyleCnt="3"/>
      <dgm:spPr/>
    </dgm:pt>
    <dgm:pt modelId="{6A33A5EF-46DA-405E-8C7C-BB5FAB675A43}" type="pres">
      <dgm:prSet presAssocID="{8D626EC3-4F0A-465F-B156-21CB593BCB89}" presName="rootConnector" presStyleLbl="node1" presStyleIdx="0" presStyleCnt="3"/>
      <dgm:spPr/>
    </dgm:pt>
    <dgm:pt modelId="{D744D347-1286-4CFB-9AFF-E051D2256C53}" type="pres">
      <dgm:prSet presAssocID="{8D626EC3-4F0A-465F-B156-21CB593BCB89}" presName="childShape" presStyleCnt="0"/>
      <dgm:spPr/>
    </dgm:pt>
    <dgm:pt modelId="{F1DB7C5E-DDB7-438A-9625-DCF29ACCBCA3}" type="pres">
      <dgm:prSet presAssocID="{C8B7D3CE-FB5B-45DD-A51D-3277C1067C87}" presName="root" presStyleCnt="0"/>
      <dgm:spPr/>
    </dgm:pt>
    <dgm:pt modelId="{15394EF2-8770-48F9-B84E-B0976D73035F}" type="pres">
      <dgm:prSet presAssocID="{C8B7D3CE-FB5B-45DD-A51D-3277C1067C87}" presName="rootComposite" presStyleCnt="0"/>
      <dgm:spPr/>
    </dgm:pt>
    <dgm:pt modelId="{C08AB6A6-7F79-42E8-B8CE-B0F44EF8A404}" type="pres">
      <dgm:prSet presAssocID="{C8B7D3CE-FB5B-45DD-A51D-3277C1067C87}" presName="rootText" presStyleLbl="node1" presStyleIdx="1" presStyleCnt="3"/>
      <dgm:spPr/>
    </dgm:pt>
    <dgm:pt modelId="{02CE7A11-2AC3-4377-A497-AC44F4DE8396}" type="pres">
      <dgm:prSet presAssocID="{C8B7D3CE-FB5B-45DD-A51D-3277C1067C87}" presName="rootConnector" presStyleLbl="node1" presStyleIdx="1" presStyleCnt="3"/>
      <dgm:spPr/>
    </dgm:pt>
    <dgm:pt modelId="{521EA779-12D2-4249-B33D-56E720134747}" type="pres">
      <dgm:prSet presAssocID="{C8B7D3CE-FB5B-45DD-A51D-3277C1067C87}" presName="childShape" presStyleCnt="0"/>
      <dgm:spPr/>
    </dgm:pt>
    <dgm:pt modelId="{20FCC63E-BDD0-4003-8488-5660EF8CBF5E}" type="pres">
      <dgm:prSet presAssocID="{7FE01F41-4070-4DC2-99F0-835A5143BD6A}" presName="root" presStyleCnt="0"/>
      <dgm:spPr/>
    </dgm:pt>
    <dgm:pt modelId="{3BBEA955-A800-42D7-A3B8-7396945A6B53}" type="pres">
      <dgm:prSet presAssocID="{7FE01F41-4070-4DC2-99F0-835A5143BD6A}" presName="rootComposite" presStyleCnt="0"/>
      <dgm:spPr/>
    </dgm:pt>
    <dgm:pt modelId="{7989439D-0E63-43AE-83F7-74551D6C9790}" type="pres">
      <dgm:prSet presAssocID="{7FE01F41-4070-4DC2-99F0-835A5143BD6A}" presName="rootText" presStyleLbl="node1" presStyleIdx="2" presStyleCnt="3"/>
      <dgm:spPr/>
    </dgm:pt>
    <dgm:pt modelId="{C8D27BC1-DCDE-412C-8088-ECC6EAA4F0FC}" type="pres">
      <dgm:prSet presAssocID="{7FE01F41-4070-4DC2-99F0-835A5143BD6A}" presName="rootConnector" presStyleLbl="node1" presStyleIdx="2" presStyleCnt="3"/>
      <dgm:spPr/>
    </dgm:pt>
    <dgm:pt modelId="{840845C9-D2EA-4462-8E7D-2E111300D246}" type="pres">
      <dgm:prSet presAssocID="{7FE01F41-4070-4DC2-99F0-835A5143BD6A}" presName="childShape" presStyleCnt="0"/>
      <dgm:spPr/>
    </dgm:pt>
  </dgm:ptLst>
  <dgm:cxnLst>
    <dgm:cxn modelId="{90F3F802-F9A3-4AF8-BDD2-9EBAF3204AF8}" type="presOf" srcId="{7FE01F41-4070-4DC2-99F0-835A5143BD6A}" destId="{7989439D-0E63-43AE-83F7-74551D6C9790}" srcOrd="0" destOrd="0" presId="urn:microsoft.com/office/officeart/2005/8/layout/hierarchy3"/>
    <dgm:cxn modelId="{0D11E97C-5739-4066-93AF-A2A042E3C8D9}" srcId="{56F73F33-3722-4187-ADA4-B9D4F7571023}" destId="{7FE01F41-4070-4DC2-99F0-835A5143BD6A}" srcOrd="2" destOrd="0" parTransId="{8D4B4638-4BD6-4156-AE5E-2FD703A05A80}" sibTransId="{D126EF42-9131-446F-9FE8-80A09E9BD9FE}"/>
    <dgm:cxn modelId="{08B3E984-4604-41CA-B7C8-7B719ABB945D}" type="presOf" srcId="{7FE01F41-4070-4DC2-99F0-835A5143BD6A}" destId="{C8D27BC1-DCDE-412C-8088-ECC6EAA4F0FC}" srcOrd="1" destOrd="0" presId="urn:microsoft.com/office/officeart/2005/8/layout/hierarchy3"/>
    <dgm:cxn modelId="{1C03839B-0906-498C-8D41-BF31F9D68DA8}" type="presOf" srcId="{8D626EC3-4F0A-465F-B156-21CB593BCB89}" destId="{6E0ABDA4-B0BA-4FBC-A0D9-CCF8BF074F24}" srcOrd="0" destOrd="0" presId="urn:microsoft.com/office/officeart/2005/8/layout/hierarchy3"/>
    <dgm:cxn modelId="{8EBDA1A8-40F1-4075-B032-FA7CD9B87370}" type="presOf" srcId="{8D626EC3-4F0A-465F-B156-21CB593BCB89}" destId="{6A33A5EF-46DA-405E-8C7C-BB5FAB675A43}" srcOrd="1" destOrd="0" presId="urn:microsoft.com/office/officeart/2005/8/layout/hierarchy3"/>
    <dgm:cxn modelId="{AB34ECBC-90A2-4DDD-AF7A-02F878E2BE0B}" type="presOf" srcId="{C8B7D3CE-FB5B-45DD-A51D-3277C1067C87}" destId="{C08AB6A6-7F79-42E8-B8CE-B0F44EF8A404}" srcOrd="0" destOrd="0" presId="urn:microsoft.com/office/officeart/2005/8/layout/hierarchy3"/>
    <dgm:cxn modelId="{715920D9-12C6-4CD2-99A7-2065C3D0F493}" type="presOf" srcId="{56F73F33-3722-4187-ADA4-B9D4F7571023}" destId="{239160E8-30C3-40A2-8028-133CBF6BDF0A}" srcOrd="0" destOrd="0" presId="urn:microsoft.com/office/officeart/2005/8/layout/hierarchy3"/>
    <dgm:cxn modelId="{98DB65E8-18A4-4B52-981A-D84AF6C20664}" type="presOf" srcId="{C8B7D3CE-FB5B-45DD-A51D-3277C1067C87}" destId="{02CE7A11-2AC3-4377-A497-AC44F4DE8396}" srcOrd="1" destOrd="0" presId="urn:microsoft.com/office/officeart/2005/8/layout/hierarchy3"/>
    <dgm:cxn modelId="{C94FF3F7-A07A-405E-B114-A1AC828F2267}" srcId="{56F73F33-3722-4187-ADA4-B9D4F7571023}" destId="{C8B7D3CE-FB5B-45DD-A51D-3277C1067C87}" srcOrd="1" destOrd="0" parTransId="{9F02630E-297E-4A29-AA18-33984670BE12}" sibTransId="{E1F2F6ED-6962-4A3E-B0D4-FEB11CDA4D5F}"/>
    <dgm:cxn modelId="{129DE1FB-D265-4756-A800-6FD0031AA7DB}" srcId="{56F73F33-3722-4187-ADA4-B9D4F7571023}" destId="{8D626EC3-4F0A-465F-B156-21CB593BCB89}" srcOrd="0" destOrd="0" parTransId="{C4934E4B-85A6-4DB1-84F6-FD0202C23287}" sibTransId="{5B168A66-8830-4A4F-9E4C-873DAA2121B3}"/>
    <dgm:cxn modelId="{27848A5B-457F-4841-89EE-1223B10133A5}" type="presParOf" srcId="{239160E8-30C3-40A2-8028-133CBF6BDF0A}" destId="{59DB8623-E09A-4BBE-B825-B7C758EBCAE6}" srcOrd="0" destOrd="0" presId="urn:microsoft.com/office/officeart/2005/8/layout/hierarchy3"/>
    <dgm:cxn modelId="{784049B9-74E0-43D8-B3C7-223D1BABE7B7}" type="presParOf" srcId="{59DB8623-E09A-4BBE-B825-B7C758EBCAE6}" destId="{9F29DBFD-50EC-4B89-8ED4-6A0ED0AAAFAD}" srcOrd="0" destOrd="0" presId="urn:microsoft.com/office/officeart/2005/8/layout/hierarchy3"/>
    <dgm:cxn modelId="{8DE0CB3F-A603-459C-883E-701923219412}" type="presParOf" srcId="{9F29DBFD-50EC-4B89-8ED4-6A0ED0AAAFAD}" destId="{6E0ABDA4-B0BA-4FBC-A0D9-CCF8BF074F24}" srcOrd="0" destOrd="0" presId="urn:microsoft.com/office/officeart/2005/8/layout/hierarchy3"/>
    <dgm:cxn modelId="{DE6097A6-B913-4606-BD94-B07A25D3EE0E}" type="presParOf" srcId="{9F29DBFD-50EC-4B89-8ED4-6A0ED0AAAFAD}" destId="{6A33A5EF-46DA-405E-8C7C-BB5FAB675A43}" srcOrd="1" destOrd="0" presId="urn:microsoft.com/office/officeart/2005/8/layout/hierarchy3"/>
    <dgm:cxn modelId="{56D766C4-0E44-4FE1-A4C3-BB9A084F7719}" type="presParOf" srcId="{59DB8623-E09A-4BBE-B825-B7C758EBCAE6}" destId="{D744D347-1286-4CFB-9AFF-E051D2256C53}" srcOrd="1" destOrd="0" presId="urn:microsoft.com/office/officeart/2005/8/layout/hierarchy3"/>
    <dgm:cxn modelId="{BC9544C7-DED6-4E97-B158-BF288929B190}" type="presParOf" srcId="{239160E8-30C3-40A2-8028-133CBF6BDF0A}" destId="{F1DB7C5E-DDB7-438A-9625-DCF29ACCBCA3}" srcOrd="1" destOrd="0" presId="urn:microsoft.com/office/officeart/2005/8/layout/hierarchy3"/>
    <dgm:cxn modelId="{F9501B3B-B8B6-48D3-BB44-5CAAB4B97E56}" type="presParOf" srcId="{F1DB7C5E-DDB7-438A-9625-DCF29ACCBCA3}" destId="{15394EF2-8770-48F9-B84E-B0976D73035F}" srcOrd="0" destOrd="0" presId="urn:microsoft.com/office/officeart/2005/8/layout/hierarchy3"/>
    <dgm:cxn modelId="{EA8A036E-A55F-432D-A2F2-257675784D04}" type="presParOf" srcId="{15394EF2-8770-48F9-B84E-B0976D73035F}" destId="{C08AB6A6-7F79-42E8-B8CE-B0F44EF8A404}" srcOrd="0" destOrd="0" presId="urn:microsoft.com/office/officeart/2005/8/layout/hierarchy3"/>
    <dgm:cxn modelId="{35A53A8C-24D1-40E8-9ABB-7C0E41E66CA3}" type="presParOf" srcId="{15394EF2-8770-48F9-B84E-B0976D73035F}" destId="{02CE7A11-2AC3-4377-A497-AC44F4DE8396}" srcOrd="1" destOrd="0" presId="urn:microsoft.com/office/officeart/2005/8/layout/hierarchy3"/>
    <dgm:cxn modelId="{F0498043-589B-439C-9493-43507E30B439}" type="presParOf" srcId="{F1DB7C5E-DDB7-438A-9625-DCF29ACCBCA3}" destId="{521EA779-12D2-4249-B33D-56E720134747}" srcOrd="1" destOrd="0" presId="urn:microsoft.com/office/officeart/2005/8/layout/hierarchy3"/>
    <dgm:cxn modelId="{CDC58E7D-F82C-4B96-B779-B30761FA6AFE}" type="presParOf" srcId="{239160E8-30C3-40A2-8028-133CBF6BDF0A}" destId="{20FCC63E-BDD0-4003-8488-5660EF8CBF5E}" srcOrd="2" destOrd="0" presId="urn:microsoft.com/office/officeart/2005/8/layout/hierarchy3"/>
    <dgm:cxn modelId="{4A902AD6-4FA3-4032-93AC-3A68152B112F}" type="presParOf" srcId="{20FCC63E-BDD0-4003-8488-5660EF8CBF5E}" destId="{3BBEA955-A800-42D7-A3B8-7396945A6B53}" srcOrd="0" destOrd="0" presId="urn:microsoft.com/office/officeart/2005/8/layout/hierarchy3"/>
    <dgm:cxn modelId="{2422F656-3C7F-4277-B1CC-1FC375317624}" type="presParOf" srcId="{3BBEA955-A800-42D7-A3B8-7396945A6B53}" destId="{7989439D-0E63-43AE-83F7-74551D6C9790}" srcOrd="0" destOrd="0" presId="urn:microsoft.com/office/officeart/2005/8/layout/hierarchy3"/>
    <dgm:cxn modelId="{BD35C3E9-88B3-4FA0-87AE-A81E0FC1E5C8}" type="presParOf" srcId="{3BBEA955-A800-42D7-A3B8-7396945A6B53}" destId="{C8D27BC1-DCDE-412C-8088-ECC6EAA4F0FC}" srcOrd="1" destOrd="0" presId="urn:microsoft.com/office/officeart/2005/8/layout/hierarchy3"/>
    <dgm:cxn modelId="{E348457F-F74D-40DA-8936-6EA05CF1E33F}" type="presParOf" srcId="{20FCC63E-BDD0-4003-8488-5660EF8CBF5E}" destId="{840845C9-D2EA-4462-8E7D-2E111300D24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9DA024-C2CA-4966-91C4-488A5F26BA78}"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FC4545-4A29-4333-AB1D-2CC2799DB4D6}">
      <dgm:prSet/>
      <dgm:spPr/>
      <dgm:t>
        <a:bodyPr/>
        <a:lstStyle/>
        <a:p>
          <a:pPr>
            <a:lnSpc>
              <a:spcPct val="100000"/>
            </a:lnSpc>
            <a:defRPr b="1"/>
          </a:pPr>
          <a:r>
            <a:rPr lang="pl-PL"/>
            <a:t>Main focus of experiments was balancing the learning rate hyperparameter to discover this operation’s efficacy and results</a:t>
          </a:r>
          <a:endParaRPr lang="en-US"/>
        </a:p>
      </dgm:t>
    </dgm:pt>
    <dgm:pt modelId="{8D17BC60-8B15-4156-86CB-2CBA375D22D0}" type="parTrans" cxnId="{DE0F6FB9-D914-4C8C-8579-79B99BCF04AF}">
      <dgm:prSet/>
      <dgm:spPr/>
      <dgm:t>
        <a:bodyPr/>
        <a:lstStyle/>
        <a:p>
          <a:endParaRPr lang="en-US"/>
        </a:p>
      </dgm:t>
    </dgm:pt>
    <dgm:pt modelId="{B3F0DFD3-4CC1-446E-AC92-22ECE4245453}" type="sibTrans" cxnId="{DE0F6FB9-D914-4C8C-8579-79B99BCF04AF}">
      <dgm:prSet/>
      <dgm:spPr/>
      <dgm:t>
        <a:bodyPr/>
        <a:lstStyle/>
        <a:p>
          <a:endParaRPr lang="en-US"/>
        </a:p>
      </dgm:t>
    </dgm:pt>
    <dgm:pt modelId="{5067EFE5-A085-4DBB-A87A-87F38AC35A90}">
      <dgm:prSet/>
      <dgm:spPr/>
      <dgm:t>
        <a:bodyPr/>
        <a:lstStyle/>
        <a:p>
          <a:pPr>
            <a:lnSpc>
              <a:spcPct val="100000"/>
            </a:lnSpc>
            <a:defRPr b="1"/>
          </a:pPr>
          <a:r>
            <a:rPr lang="pl-PL"/>
            <a:t>Other types of experiments:</a:t>
          </a:r>
          <a:endParaRPr lang="en-US"/>
        </a:p>
      </dgm:t>
    </dgm:pt>
    <dgm:pt modelId="{5DE8500D-9AE1-470F-AB66-006B456E4BD6}" type="parTrans" cxnId="{2550501E-16DB-44DD-9D87-212DB1C2E6D3}">
      <dgm:prSet/>
      <dgm:spPr/>
      <dgm:t>
        <a:bodyPr/>
        <a:lstStyle/>
        <a:p>
          <a:endParaRPr lang="en-US"/>
        </a:p>
      </dgm:t>
    </dgm:pt>
    <dgm:pt modelId="{D575A565-2759-4748-8B1F-3423C7FBE094}" type="sibTrans" cxnId="{2550501E-16DB-44DD-9D87-212DB1C2E6D3}">
      <dgm:prSet/>
      <dgm:spPr/>
      <dgm:t>
        <a:bodyPr/>
        <a:lstStyle/>
        <a:p>
          <a:endParaRPr lang="en-US"/>
        </a:p>
      </dgm:t>
    </dgm:pt>
    <dgm:pt modelId="{953755BC-D6A5-43ED-B1A3-231207DA09EF}">
      <dgm:prSet/>
      <dgm:spPr/>
      <dgm:t>
        <a:bodyPr/>
        <a:lstStyle/>
        <a:p>
          <a:pPr>
            <a:lnSpc>
              <a:spcPct val="100000"/>
            </a:lnSpc>
          </a:pPr>
          <a:r>
            <a:rPr lang="pl-PL"/>
            <a:t>30 </a:t>
          </a:r>
          <a:r>
            <a:rPr lang="pl-PL" err="1"/>
            <a:t>Epochs</a:t>
          </a:r>
          <a:r>
            <a:rPr lang="pl-PL"/>
            <a:t> </a:t>
          </a:r>
          <a:r>
            <a:rPr lang="pl-PL" err="1"/>
            <a:t>experiment</a:t>
          </a:r>
          <a:endParaRPr lang="en-US"/>
        </a:p>
      </dgm:t>
    </dgm:pt>
    <dgm:pt modelId="{3DF6B620-41B6-4807-A513-50EA7F215E41}" type="parTrans" cxnId="{127F5461-3AA9-4453-BADA-845BC9944490}">
      <dgm:prSet/>
      <dgm:spPr/>
      <dgm:t>
        <a:bodyPr/>
        <a:lstStyle/>
        <a:p>
          <a:endParaRPr lang="en-US"/>
        </a:p>
      </dgm:t>
    </dgm:pt>
    <dgm:pt modelId="{D363618E-DFBA-4BEA-9174-28516993D1F3}" type="sibTrans" cxnId="{127F5461-3AA9-4453-BADA-845BC9944490}">
      <dgm:prSet/>
      <dgm:spPr/>
      <dgm:t>
        <a:bodyPr/>
        <a:lstStyle/>
        <a:p>
          <a:endParaRPr lang="en-US"/>
        </a:p>
      </dgm:t>
    </dgm:pt>
    <dgm:pt modelId="{3AA720A1-467B-43A5-8448-15B465EA5BBA}">
      <dgm:prSet/>
      <dgm:spPr/>
      <dgm:t>
        <a:bodyPr/>
        <a:lstStyle/>
        <a:p>
          <a:pPr>
            <a:lnSpc>
              <a:spcPct val="100000"/>
            </a:lnSpc>
          </a:pPr>
          <a:r>
            <a:rPr lang="pl-PL" err="1"/>
            <a:t>Balanced</a:t>
          </a:r>
          <a:r>
            <a:rPr lang="pl-PL"/>
            <a:t> </a:t>
          </a:r>
          <a:r>
            <a:rPr lang="pl-PL" err="1"/>
            <a:t>dataset</a:t>
          </a:r>
          <a:r>
            <a:rPr lang="pl-PL"/>
            <a:t> </a:t>
          </a:r>
          <a:r>
            <a:rPr lang="pl-PL" err="1"/>
            <a:t>experiment</a:t>
          </a:r>
          <a:endParaRPr lang="en-US"/>
        </a:p>
      </dgm:t>
    </dgm:pt>
    <dgm:pt modelId="{3140E8BC-A33E-44F5-8704-BCC390257BE6}" type="parTrans" cxnId="{9D8A57FC-0E95-4698-A63B-54BFA080EACE}">
      <dgm:prSet/>
      <dgm:spPr/>
      <dgm:t>
        <a:bodyPr/>
        <a:lstStyle/>
        <a:p>
          <a:endParaRPr lang="en-US"/>
        </a:p>
      </dgm:t>
    </dgm:pt>
    <dgm:pt modelId="{DE175874-8C1E-4B73-B07A-A5BCA3E4EB32}" type="sibTrans" cxnId="{9D8A57FC-0E95-4698-A63B-54BFA080EACE}">
      <dgm:prSet/>
      <dgm:spPr/>
      <dgm:t>
        <a:bodyPr/>
        <a:lstStyle/>
        <a:p>
          <a:endParaRPr lang="en-US"/>
        </a:p>
      </dgm:t>
    </dgm:pt>
    <dgm:pt modelId="{AF149D90-6306-43C3-AFBF-E1554F5045C7}">
      <dgm:prSet/>
      <dgm:spPr/>
      <dgm:t>
        <a:bodyPr/>
        <a:lstStyle/>
        <a:p>
          <a:pPr>
            <a:lnSpc>
              <a:spcPct val="100000"/>
            </a:lnSpc>
          </a:pPr>
          <a:r>
            <a:rPr lang="pl-PL"/>
            <a:t>0.05 Extreme Learning </a:t>
          </a:r>
          <a:r>
            <a:rPr lang="pl-PL" err="1"/>
            <a:t>Rate</a:t>
          </a:r>
          <a:r>
            <a:rPr lang="pl-PL"/>
            <a:t> </a:t>
          </a:r>
          <a:r>
            <a:rPr lang="pl-PL" err="1"/>
            <a:t>experiment</a:t>
          </a:r>
          <a:endParaRPr lang="en-US"/>
        </a:p>
      </dgm:t>
    </dgm:pt>
    <dgm:pt modelId="{FE43DCD5-F242-4E07-A572-C1335E54EFBA}" type="parTrans" cxnId="{8F0B3759-8156-45AC-A04D-DA9241AFBCB3}">
      <dgm:prSet/>
      <dgm:spPr/>
      <dgm:t>
        <a:bodyPr/>
        <a:lstStyle/>
        <a:p>
          <a:endParaRPr lang="en-US"/>
        </a:p>
      </dgm:t>
    </dgm:pt>
    <dgm:pt modelId="{D3A95484-A9D9-4CE3-B472-1A123D50EEDE}" type="sibTrans" cxnId="{8F0B3759-8156-45AC-A04D-DA9241AFBCB3}">
      <dgm:prSet/>
      <dgm:spPr/>
      <dgm:t>
        <a:bodyPr/>
        <a:lstStyle/>
        <a:p>
          <a:endParaRPr lang="en-US"/>
        </a:p>
      </dgm:t>
    </dgm:pt>
    <dgm:pt modelId="{8644EDCF-041B-42A2-922E-54CCC4D9DC16}" type="pres">
      <dgm:prSet presAssocID="{669DA024-C2CA-4966-91C4-488A5F26BA78}" presName="root" presStyleCnt="0">
        <dgm:presLayoutVars>
          <dgm:dir/>
          <dgm:resizeHandles val="exact"/>
        </dgm:presLayoutVars>
      </dgm:prSet>
      <dgm:spPr/>
    </dgm:pt>
    <dgm:pt modelId="{596ACC2A-8AC1-4EC8-90C3-B9F50196A419}" type="pres">
      <dgm:prSet presAssocID="{73FC4545-4A29-4333-AB1D-2CC2799DB4D6}" presName="compNode" presStyleCnt="0"/>
      <dgm:spPr/>
    </dgm:pt>
    <dgm:pt modelId="{5A89E459-1E95-4234-8753-CD9245284F28}" type="pres">
      <dgm:prSet presAssocID="{73FC4545-4A29-4333-AB1D-2CC2799DB4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ystyki"/>
        </a:ext>
      </dgm:extLst>
    </dgm:pt>
    <dgm:pt modelId="{457F2C21-D3B9-4E57-913B-4E205E70E7DE}" type="pres">
      <dgm:prSet presAssocID="{73FC4545-4A29-4333-AB1D-2CC2799DB4D6}" presName="iconSpace" presStyleCnt="0"/>
      <dgm:spPr/>
    </dgm:pt>
    <dgm:pt modelId="{FDAE6D39-F839-4560-8F97-E9C94BD80015}" type="pres">
      <dgm:prSet presAssocID="{73FC4545-4A29-4333-AB1D-2CC2799DB4D6}" presName="parTx" presStyleLbl="revTx" presStyleIdx="0" presStyleCnt="4">
        <dgm:presLayoutVars>
          <dgm:chMax val="0"/>
          <dgm:chPref val="0"/>
        </dgm:presLayoutVars>
      </dgm:prSet>
      <dgm:spPr/>
    </dgm:pt>
    <dgm:pt modelId="{B8ACD657-1DD2-48A6-941E-BD1EE9F1420B}" type="pres">
      <dgm:prSet presAssocID="{73FC4545-4A29-4333-AB1D-2CC2799DB4D6}" presName="txSpace" presStyleCnt="0"/>
      <dgm:spPr/>
    </dgm:pt>
    <dgm:pt modelId="{F5B14258-289C-430B-93FA-8C3E32003657}" type="pres">
      <dgm:prSet presAssocID="{73FC4545-4A29-4333-AB1D-2CC2799DB4D6}" presName="desTx" presStyleLbl="revTx" presStyleIdx="1" presStyleCnt="4">
        <dgm:presLayoutVars/>
      </dgm:prSet>
      <dgm:spPr/>
    </dgm:pt>
    <dgm:pt modelId="{F2D02F93-ABAE-4F55-8A62-882F2AE37E00}" type="pres">
      <dgm:prSet presAssocID="{B3F0DFD3-4CC1-446E-AC92-22ECE4245453}" presName="sibTrans" presStyleCnt="0"/>
      <dgm:spPr/>
    </dgm:pt>
    <dgm:pt modelId="{8A5C780D-3060-4607-9735-CCA84FA8EE5B}" type="pres">
      <dgm:prSet presAssocID="{5067EFE5-A085-4DBB-A87A-87F38AC35A90}" presName="compNode" presStyleCnt="0"/>
      <dgm:spPr/>
    </dgm:pt>
    <dgm:pt modelId="{40D2A4F3-D74B-4F33-9ECF-81949A8DDA6F}" type="pres">
      <dgm:prSet presAssocID="{5067EFE5-A085-4DBB-A87A-87F38AC35A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lba"/>
        </a:ext>
      </dgm:extLst>
    </dgm:pt>
    <dgm:pt modelId="{B9D52B67-7074-43A0-9DC3-2E22BBA3539E}" type="pres">
      <dgm:prSet presAssocID="{5067EFE5-A085-4DBB-A87A-87F38AC35A90}" presName="iconSpace" presStyleCnt="0"/>
      <dgm:spPr/>
    </dgm:pt>
    <dgm:pt modelId="{7C050141-6588-4124-99B4-09A056F18575}" type="pres">
      <dgm:prSet presAssocID="{5067EFE5-A085-4DBB-A87A-87F38AC35A90}" presName="parTx" presStyleLbl="revTx" presStyleIdx="2" presStyleCnt="4">
        <dgm:presLayoutVars>
          <dgm:chMax val="0"/>
          <dgm:chPref val="0"/>
        </dgm:presLayoutVars>
      </dgm:prSet>
      <dgm:spPr/>
    </dgm:pt>
    <dgm:pt modelId="{22748022-D80B-4C92-851E-9B0474CC85D3}" type="pres">
      <dgm:prSet presAssocID="{5067EFE5-A085-4DBB-A87A-87F38AC35A90}" presName="txSpace" presStyleCnt="0"/>
      <dgm:spPr/>
    </dgm:pt>
    <dgm:pt modelId="{1BD0685E-1D1B-4641-9BAA-9EE81039BAB7}" type="pres">
      <dgm:prSet presAssocID="{5067EFE5-A085-4DBB-A87A-87F38AC35A90}" presName="desTx" presStyleLbl="revTx" presStyleIdx="3" presStyleCnt="4" custLinFactNeighborX="168" custLinFactNeighborY="-48214">
        <dgm:presLayoutVars/>
      </dgm:prSet>
      <dgm:spPr/>
    </dgm:pt>
  </dgm:ptLst>
  <dgm:cxnLst>
    <dgm:cxn modelId="{6750A019-46D0-4EEC-9DB6-F2FD3954F915}" type="presOf" srcId="{669DA024-C2CA-4966-91C4-488A5F26BA78}" destId="{8644EDCF-041B-42A2-922E-54CCC4D9DC16}" srcOrd="0" destOrd="0" presId="urn:microsoft.com/office/officeart/2018/5/layout/CenteredIconLabelDescriptionList"/>
    <dgm:cxn modelId="{2550501E-16DB-44DD-9D87-212DB1C2E6D3}" srcId="{669DA024-C2CA-4966-91C4-488A5F26BA78}" destId="{5067EFE5-A085-4DBB-A87A-87F38AC35A90}" srcOrd="1" destOrd="0" parTransId="{5DE8500D-9AE1-470F-AB66-006B456E4BD6}" sibTransId="{D575A565-2759-4748-8B1F-3423C7FBE094}"/>
    <dgm:cxn modelId="{57E54820-E073-4A23-AB95-72ADBB79BC58}" type="presOf" srcId="{5067EFE5-A085-4DBB-A87A-87F38AC35A90}" destId="{7C050141-6588-4124-99B4-09A056F18575}" srcOrd="0" destOrd="0" presId="urn:microsoft.com/office/officeart/2018/5/layout/CenteredIconLabelDescriptionList"/>
    <dgm:cxn modelId="{127F5461-3AA9-4453-BADA-845BC9944490}" srcId="{5067EFE5-A085-4DBB-A87A-87F38AC35A90}" destId="{953755BC-D6A5-43ED-B1A3-231207DA09EF}" srcOrd="0" destOrd="0" parTransId="{3DF6B620-41B6-4807-A513-50EA7F215E41}" sibTransId="{D363618E-DFBA-4BEA-9174-28516993D1F3}"/>
    <dgm:cxn modelId="{A1F18A4B-7BD4-400D-B28A-2721D3F8E34D}" type="presOf" srcId="{73FC4545-4A29-4333-AB1D-2CC2799DB4D6}" destId="{FDAE6D39-F839-4560-8F97-E9C94BD80015}" srcOrd="0" destOrd="0" presId="urn:microsoft.com/office/officeart/2018/5/layout/CenteredIconLabelDescriptionList"/>
    <dgm:cxn modelId="{8F0B3759-8156-45AC-A04D-DA9241AFBCB3}" srcId="{5067EFE5-A085-4DBB-A87A-87F38AC35A90}" destId="{AF149D90-6306-43C3-AFBF-E1554F5045C7}" srcOrd="2" destOrd="0" parTransId="{FE43DCD5-F242-4E07-A572-C1335E54EFBA}" sibTransId="{D3A95484-A9D9-4CE3-B472-1A123D50EEDE}"/>
    <dgm:cxn modelId="{21ED3381-C2B5-45A6-B74B-E9923337C774}" type="presOf" srcId="{953755BC-D6A5-43ED-B1A3-231207DA09EF}" destId="{1BD0685E-1D1B-4641-9BAA-9EE81039BAB7}" srcOrd="0" destOrd="0" presId="urn:microsoft.com/office/officeart/2018/5/layout/CenteredIconLabelDescriptionList"/>
    <dgm:cxn modelId="{3D7E5592-5AD5-4BF9-8DF3-6B6FC6898232}" type="presOf" srcId="{AF149D90-6306-43C3-AFBF-E1554F5045C7}" destId="{1BD0685E-1D1B-4641-9BAA-9EE81039BAB7}" srcOrd="0" destOrd="2" presId="urn:microsoft.com/office/officeart/2018/5/layout/CenteredIconLabelDescriptionList"/>
    <dgm:cxn modelId="{DE0F6FB9-D914-4C8C-8579-79B99BCF04AF}" srcId="{669DA024-C2CA-4966-91C4-488A5F26BA78}" destId="{73FC4545-4A29-4333-AB1D-2CC2799DB4D6}" srcOrd="0" destOrd="0" parTransId="{8D17BC60-8B15-4156-86CB-2CBA375D22D0}" sibTransId="{B3F0DFD3-4CC1-446E-AC92-22ECE4245453}"/>
    <dgm:cxn modelId="{AB8066F4-CDD6-4E2B-BD88-64413238B84F}" type="presOf" srcId="{3AA720A1-467B-43A5-8448-15B465EA5BBA}" destId="{1BD0685E-1D1B-4641-9BAA-9EE81039BAB7}" srcOrd="0" destOrd="1" presId="urn:microsoft.com/office/officeart/2018/5/layout/CenteredIconLabelDescriptionList"/>
    <dgm:cxn modelId="{9D8A57FC-0E95-4698-A63B-54BFA080EACE}" srcId="{5067EFE5-A085-4DBB-A87A-87F38AC35A90}" destId="{3AA720A1-467B-43A5-8448-15B465EA5BBA}" srcOrd="1" destOrd="0" parTransId="{3140E8BC-A33E-44F5-8704-BCC390257BE6}" sibTransId="{DE175874-8C1E-4B73-B07A-A5BCA3E4EB32}"/>
    <dgm:cxn modelId="{74EB68CE-A657-4999-98FA-CCA606401E65}" type="presParOf" srcId="{8644EDCF-041B-42A2-922E-54CCC4D9DC16}" destId="{596ACC2A-8AC1-4EC8-90C3-B9F50196A419}" srcOrd="0" destOrd="0" presId="urn:microsoft.com/office/officeart/2018/5/layout/CenteredIconLabelDescriptionList"/>
    <dgm:cxn modelId="{593B0D55-D166-4C5E-B15F-47074152E744}" type="presParOf" srcId="{596ACC2A-8AC1-4EC8-90C3-B9F50196A419}" destId="{5A89E459-1E95-4234-8753-CD9245284F28}" srcOrd="0" destOrd="0" presId="urn:microsoft.com/office/officeart/2018/5/layout/CenteredIconLabelDescriptionList"/>
    <dgm:cxn modelId="{1FEE2CD7-F767-471B-AB3B-238B37023301}" type="presParOf" srcId="{596ACC2A-8AC1-4EC8-90C3-B9F50196A419}" destId="{457F2C21-D3B9-4E57-913B-4E205E70E7DE}" srcOrd="1" destOrd="0" presId="urn:microsoft.com/office/officeart/2018/5/layout/CenteredIconLabelDescriptionList"/>
    <dgm:cxn modelId="{2FAD6049-78DE-460C-A369-78F0F4E90197}" type="presParOf" srcId="{596ACC2A-8AC1-4EC8-90C3-B9F50196A419}" destId="{FDAE6D39-F839-4560-8F97-E9C94BD80015}" srcOrd="2" destOrd="0" presId="urn:microsoft.com/office/officeart/2018/5/layout/CenteredIconLabelDescriptionList"/>
    <dgm:cxn modelId="{00C38973-49BA-440F-966A-4FAEC98E66B7}" type="presParOf" srcId="{596ACC2A-8AC1-4EC8-90C3-B9F50196A419}" destId="{B8ACD657-1DD2-48A6-941E-BD1EE9F1420B}" srcOrd="3" destOrd="0" presId="urn:microsoft.com/office/officeart/2018/5/layout/CenteredIconLabelDescriptionList"/>
    <dgm:cxn modelId="{F9EB7E98-14C4-47C7-AF5D-FD18BCA077BA}" type="presParOf" srcId="{596ACC2A-8AC1-4EC8-90C3-B9F50196A419}" destId="{F5B14258-289C-430B-93FA-8C3E32003657}" srcOrd="4" destOrd="0" presId="urn:microsoft.com/office/officeart/2018/5/layout/CenteredIconLabelDescriptionList"/>
    <dgm:cxn modelId="{4DF27964-B26B-4779-B02C-EF5F442438B5}" type="presParOf" srcId="{8644EDCF-041B-42A2-922E-54CCC4D9DC16}" destId="{F2D02F93-ABAE-4F55-8A62-882F2AE37E00}" srcOrd="1" destOrd="0" presId="urn:microsoft.com/office/officeart/2018/5/layout/CenteredIconLabelDescriptionList"/>
    <dgm:cxn modelId="{4E1DCDF2-E24E-4BF5-B2BC-8A3021BA122C}" type="presParOf" srcId="{8644EDCF-041B-42A2-922E-54CCC4D9DC16}" destId="{8A5C780D-3060-4607-9735-CCA84FA8EE5B}" srcOrd="2" destOrd="0" presId="urn:microsoft.com/office/officeart/2018/5/layout/CenteredIconLabelDescriptionList"/>
    <dgm:cxn modelId="{AF26A07A-AB99-4882-8AAC-1697D2ABA128}" type="presParOf" srcId="{8A5C780D-3060-4607-9735-CCA84FA8EE5B}" destId="{40D2A4F3-D74B-4F33-9ECF-81949A8DDA6F}" srcOrd="0" destOrd="0" presId="urn:microsoft.com/office/officeart/2018/5/layout/CenteredIconLabelDescriptionList"/>
    <dgm:cxn modelId="{AA0AEA0C-D63D-49EF-8D9D-C8623B009784}" type="presParOf" srcId="{8A5C780D-3060-4607-9735-CCA84FA8EE5B}" destId="{B9D52B67-7074-43A0-9DC3-2E22BBA3539E}" srcOrd="1" destOrd="0" presId="urn:microsoft.com/office/officeart/2018/5/layout/CenteredIconLabelDescriptionList"/>
    <dgm:cxn modelId="{5790015A-AE10-4A3D-AF93-9B84EF47B0B7}" type="presParOf" srcId="{8A5C780D-3060-4607-9735-CCA84FA8EE5B}" destId="{7C050141-6588-4124-99B4-09A056F18575}" srcOrd="2" destOrd="0" presId="urn:microsoft.com/office/officeart/2018/5/layout/CenteredIconLabelDescriptionList"/>
    <dgm:cxn modelId="{D61D4880-663B-4AE5-B2AD-71B035F74305}" type="presParOf" srcId="{8A5C780D-3060-4607-9735-CCA84FA8EE5B}" destId="{22748022-D80B-4C92-851E-9B0474CC85D3}" srcOrd="3" destOrd="0" presId="urn:microsoft.com/office/officeart/2018/5/layout/CenteredIconLabelDescriptionList"/>
    <dgm:cxn modelId="{45E59329-4AEA-442E-9E1D-CF51D4C46F5B}" type="presParOf" srcId="{8A5C780D-3060-4607-9735-CCA84FA8EE5B}" destId="{1BD0685E-1D1B-4641-9BAA-9EE81039BAB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53692F-09BB-4D85-931F-7CA08D08CC4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D83A5BF-7D9F-4ABA-859D-9CDE7624CC06}">
      <dgm:prSet/>
      <dgm:spPr/>
      <dgm:t>
        <a:bodyPr/>
        <a:lstStyle/>
        <a:p>
          <a:r>
            <a:rPr lang="pl-PL"/>
            <a:t>One of the experiments was intended to check if balancing the dataset would resolve one class fixation problem</a:t>
          </a:r>
          <a:endParaRPr lang="en-US"/>
        </a:p>
      </dgm:t>
    </dgm:pt>
    <dgm:pt modelId="{4E205EB6-1753-4A4B-B802-775F4BF4D89E}" type="parTrans" cxnId="{8453429A-8868-4102-9697-02DA48E88E50}">
      <dgm:prSet/>
      <dgm:spPr/>
      <dgm:t>
        <a:bodyPr/>
        <a:lstStyle/>
        <a:p>
          <a:endParaRPr lang="en-US"/>
        </a:p>
      </dgm:t>
    </dgm:pt>
    <dgm:pt modelId="{815C8BF7-87D4-4B33-9578-034ABC08CE35}" type="sibTrans" cxnId="{8453429A-8868-4102-9697-02DA48E88E50}">
      <dgm:prSet/>
      <dgm:spPr/>
      <dgm:t>
        <a:bodyPr/>
        <a:lstStyle/>
        <a:p>
          <a:endParaRPr lang="en-US"/>
        </a:p>
      </dgm:t>
    </dgm:pt>
    <dgm:pt modelId="{C68BC765-5D32-49A7-BBCC-C28A25C88005}">
      <dgm:prSet/>
      <dgm:spPr/>
      <dgm:t>
        <a:bodyPr/>
        <a:lstStyle/>
        <a:p>
          <a:r>
            <a:rPr lang="pl-PL"/>
            <a:t>Final shape achieved -&gt; </a:t>
          </a:r>
          <a:r>
            <a:rPr lang="pl-PL" b="1"/>
            <a:t>(21950, 2048) </a:t>
          </a:r>
          <a:r>
            <a:rPr lang="pl-PL"/>
            <a:t>that is: 21950 samples, 2048 ResNet50 embeddings each</a:t>
          </a:r>
          <a:endParaRPr lang="en-US"/>
        </a:p>
      </dgm:t>
    </dgm:pt>
    <dgm:pt modelId="{4B1CA9DF-5EE1-4691-A295-A439F5136FF8}" type="parTrans" cxnId="{01B719F3-D6F3-4444-A947-C7D50EEB1B44}">
      <dgm:prSet/>
      <dgm:spPr/>
      <dgm:t>
        <a:bodyPr/>
        <a:lstStyle/>
        <a:p>
          <a:endParaRPr lang="en-US"/>
        </a:p>
      </dgm:t>
    </dgm:pt>
    <dgm:pt modelId="{4BC4C94C-70DF-4EB6-8482-E00122D9A3AE}" type="sibTrans" cxnId="{01B719F3-D6F3-4444-A947-C7D50EEB1B44}">
      <dgm:prSet/>
      <dgm:spPr/>
      <dgm:t>
        <a:bodyPr/>
        <a:lstStyle/>
        <a:p>
          <a:endParaRPr lang="en-US"/>
        </a:p>
      </dgm:t>
    </dgm:pt>
    <dgm:pt modelId="{C69BAFEA-FC9D-4C0D-BB81-ED1B11B6366E}" type="pres">
      <dgm:prSet presAssocID="{4553692F-09BB-4D85-931F-7CA08D08CC48}" presName="linear" presStyleCnt="0">
        <dgm:presLayoutVars>
          <dgm:animLvl val="lvl"/>
          <dgm:resizeHandles val="exact"/>
        </dgm:presLayoutVars>
      </dgm:prSet>
      <dgm:spPr/>
    </dgm:pt>
    <dgm:pt modelId="{223F3300-E479-4D9F-80F1-8116A2EAFDA6}" type="pres">
      <dgm:prSet presAssocID="{DD83A5BF-7D9F-4ABA-859D-9CDE7624CC06}" presName="parentText" presStyleLbl="node1" presStyleIdx="0" presStyleCnt="2">
        <dgm:presLayoutVars>
          <dgm:chMax val="0"/>
          <dgm:bulletEnabled val="1"/>
        </dgm:presLayoutVars>
      </dgm:prSet>
      <dgm:spPr/>
    </dgm:pt>
    <dgm:pt modelId="{43506A34-4EDF-4EBD-8907-02834F398ECB}" type="pres">
      <dgm:prSet presAssocID="{815C8BF7-87D4-4B33-9578-034ABC08CE35}" presName="spacer" presStyleCnt="0"/>
      <dgm:spPr/>
    </dgm:pt>
    <dgm:pt modelId="{91E81391-4D66-4380-81D1-D98A66A827DA}" type="pres">
      <dgm:prSet presAssocID="{C68BC765-5D32-49A7-BBCC-C28A25C88005}" presName="parentText" presStyleLbl="node1" presStyleIdx="1" presStyleCnt="2">
        <dgm:presLayoutVars>
          <dgm:chMax val="0"/>
          <dgm:bulletEnabled val="1"/>
        </dgm:presLayoutVars>
      </dgm:prSet>
      <dgm:spPr/>
    </dgm:pt>
  </dgm:ptLst>
  <dgm:cxnLst>
    <dgm:cxn modelId="{04F7C85F-907A-4266-8404-AA8D5F78A1B4}" type="presOf" srcId="{C68BC765-5D32-49A7-BBCC-C28A25C88005}" destId="{91E81391-4D66-4380-81D1-D98A66A827DA}" srcOrd="0" destOrd="0" presId="urn:microsoft.com/office/officeart/2005/8/layout/vList2"/>
    <dgm:cxn modelId="{B765F092-3040-46AA-A9FD-7202B7975844}" type="presOf" srcId="{DD83A5BF-7D9F-4ABA-859D-9CDE7624CC06}" destId="{223F3300-E479-4D9F-80F1-8116A2EAFDA6}" srcOrd="0" destOrd="0" presId="urn:microsoft.com/office/officeart/2005/8/layout/vList2"/>
    <dgm:cxn modelId="{8453429A-8868-4102-9697-02DA48E88E50}" srcId="{4553692F-09BB-4D85-931F-7CA08D08CC48}" destId="{DD83A5BF-7D9F-4ABA-859D-9CDE7624CC06}" srcOrd="0" destOrd="0" parTransId="{4E205EB6-1753-4A4B-B802-775F4BF4D89E}" sibTransId="{815C8BF7-87D4-4B33-9578-034ABC08CE35}"/>
    <dgm:cxn modelId="{A5E321E2-DF93-4A4F-A14A-6D34CD6E0552}" type="presOf" srcId="{4553692F-09BB-4D85-931F-7CA08D08CC48}" destId="{C69BAFEA-FC9D-4C0D-BB81-ED1B11B6366E}" srcOrd="0" destOrd="0" presId="urn:microsoft.com/office/officeart/2005/8/layout/vList2"/>
    <dgm:cxn modelId="{01B719F3-D6F3-4444-A947-C7D50EEB1B44}" srcId="{4553692F-09BB-4D85-931F-7CA08D08CC48}" destId="{C68BC765-5D32-49A7-BBCC-C28A25C88005}" srcOrd="1" destOrd="0" parTransId="{4B1CA9DF-5EE1-4691-A295-A439F5136FF8}" sibTransId="{4BC4C94C-70DF-4EB6-8482-E00122D9A3AE}"/>
    <dgm:cxn modelId="{EA5AE58A-0212-40C4-A8DA-57FBC48E7AFD}" type="presParOf" srcId="{C69BAFEA-FC9D-4C0D-BB81-ED1B11B6366E}" destId="{223F3300-E479-4D9F-80F1-8116A2EAFDA6}" srcOrd="0" destOrd="0" presId="urn:microsoft.com/office/officeart/2005/8/layout/vList2"/>
    <dgm:cxn modelId="{9EB82E05-2C2C-46AA-8B31-53699EEA4924}" type="presParOf" srcId="{C69BAFEA-FC9D-4C0D-BB81-ED1B11B6366E}" destId="{43506A34-4EDF-4EBD-8907-02834F398ECB}" srcOrd="1" destOrd="0" presId="urn:microsoft.com/office/officeart/2005/8/layout/vList2"/>
    <dgm:cxn modelId="{BCB8D468-57D3-443C-A9CB-D0243B6C0E84}" type="presParOf" srcId="{C69BAFEA-FC9D-4C0D-BB81-ED1B11B6366E}" destId="{91E81391-4D66-4380-81D1-D98A66A827D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430D4C-3508-4012-A394-2259A575AD9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BCE5434-7481-4069-8C90-2EF5B228D834}">
      <dgm:prSet/>
      <dgm:spPr/>
      <dgm:t>
        <a:bodyPr/>
        <a:lstStyle/>
        <a:p>
          <a:pPr>
            <a:lnSpc>
              <a:spcPct val="100000"/>
            </a:lnSpc>
          </a:pPr>
          <a:r>
            <a:rPr lang="pl-PL"/>
            <a:t>The correctness of the implementation of the artificial neural network was confirmed.</a:t>
          </a:r>
          <a:endParaRPr lang="en-US"/>
        </a:p>
      </dgm:t>
    </dgm:pt>
    <dgm:pt modelId="{D7DD7B4E-28F8-4BEC-9A2B-592DE6A7ED65}" type="parTrans" cxnId="{D623ED18-8F53-447C-82A2-549F052C6C52}">
      <dgm:prSet/>
      <dgm:spPr/>
      <dgm:t>
        <a:bodyPr/>
        <a:lstStyle/>
        <a:p>
          <a:endParaRPr lang="en-US"/>
        </a:p>
      </dgm:t>
    </dgm:pt>
    <dgm:pt modelId="{662AD5C9-59D7-4C00-8920-6E42978DC3A3}" type="sibTrans" cxnId="{D623ED18-8F53-447C-82A2-549F052C6C52}">
      <dgm:prSet/>
      <dgm:spPr/>
      <dgm:t>
        <a:bodyPr/>
        <a:lstStyle/>
        <a:p>
          <a:pPr>
            <a:lnSpc>
              <a:spcPct val="100000"/>
            </a:lnSpc>
          </a:pPr>
          <a:endParaRPr lang="en-US"/>
        </a:p>
      </dgm:t>
    </dgm:pt>
    <dgm:pt modelId="{E50438F5-3B8F-4FE6-B28B-2C860282E7D6}">
      <dgm:prSet/>
      <dgm:spPr/>
      <dgm:t>
        <a:bodyPr/>
        <a:lstStyle/>
        <a:p>
          <a:pPr>
            <a:lnSpc>
              <a:spcPct val="100000"/>
            </a:lnSpc>
          </a:pPr>
          <a:r>
            <a:rPr lang="pl-PL"/>
            <a:t>Problem of one class fixation upen Planclef dataset remaines unsolved.</a:t>
          </a:r>
          <a:endParaRPr lang="en-US"/>
        </a:p>
      </dgm:t>
    </dgm:pt>
    <dgm:pt modelId="{8A85E104-CD57-4389-869D-84E99641F956}" type="parTrans" cxnId="{92C6EA7C-87CE-4F20-9E1B-AB330D723230}">
      <dgm:prSet/>
      <dgm:spPr/>
      <dgm:t>
        <a:bodyPr/>
        <a:lstStyle/>
        <a:p>
          <a:endParaRPr lang="en-US"/>
        </a:p>
      </dgm:t>
    </dgm:pt>
    <dgm:pt modelId="{B86C4E26-AD11-4D6C-A8AC-9F996428BA87}" type="sibTrans" cxnId="{92C6EA7C-87CE-4F20-9E1B-AB330D723230}">
      <dgm:prSet/>
      <dgm:spPr/>
      <dgm:t>
        <a:bodyPr/>
        <a:lstStyle/>
        <a:p>
          <a:pPr>
            <a:lnSpc>
              <a:spcPct val="100000"/>
            </a:lnSpc>
          </a:pPr>
          <a:endParaRPr lang="en-US"/>
        </a:p>
      </dgm:t>
    </dgm:pt>
    <dgm:pt modelId="{9193D6A4-EDD8-4D15-A188-DAB2C1B72A75}">
      <dgm:prSet/>
      <dgm:spPr/>
      <dgm:t>
        <a:bodyPr/>
        <a:lstStyle/>
        <a:p>
          <a:pPr>
            <a:lnSpc>
              <a:spcPct val="100000"/>
            </a:lnSpc>
          </a:pPr>
          <a:r>
            <a:rPr lang="pl-PL" err="1"/>
            <a:t>Experiments</a:t>
          </a:r>
          <a:r>
            <a:rPr lang="pl-PL"/>
            <a:t> </a:t>
          </a:r>
          <a:r>
            <a:rPr lang="pl-PL" err="1"/>
            <a:t>did</a:t>
          </a:r>
          <a:r>
            <a:rPr lang="pl-PL"/>
            <a:t> not </a:t>
          </a:r>
          <a:r>
            <a:rPr lang="pl-PL" err="1"/>
            <a:t>yield</a:t>
          </a:r>
          <a:r>
            <a:rPr lang="pl-PL"/>
            <a:t> a </a:t>
          </a:r>
          <a:r>
            <a:rPr lang="pl-PL" err="1"/>
            <a:t>discovery</a:t>
          </a:r>
          <a:r>
            <a:rPr lang="pl-PL"/>
            <a:t> to </a:t>
          </a:r>
          <a:r>
            <a:rPr lang="pl-PL" err="1"/>
            <a:t>this</a:t>
          </a:r>
          <a:r>
            <a:rPr lang="pl-PL"/>
            <a:t> </a:t>
          </a:r>
          <a:r>
            <a:rPr lang="pl-PL" err="1"/>
            <a:t>problem’s</a:t>
          </a:r>
          <a:r>
            <a:rPr lang="pl-PL"/>
            <a:t> </a:t>
          </a:r>
          <a:r>
            <a:rPr lang="pl-PL" err="1"/>
            <a:t>solution</a:t>
          </a:r>
          <a:r>
            <a:rPr lang="pl-PL"/>
            <a:t> on </a:t>
          </a:r>
          <a:r>
            <a:rPr lang="pl-PL" err="1"/>
            <a:t>this</a:t>
          </a:r>
          <a:r>
            <a:rPr lang="pl-PL"/>
            <a:t> </a:t>
          </a:r>
          <a:r>
            <a:rPr lang="pl-PL" err="1"/>
            <a:t>dataset</a:t>
          </a:r>
          <a:r>
            <a:rPr lang="pl-PL"/>
            <a:t>.</a:t>
          </a:r>
          <a:endParaRPr lang="en-US"/>
        </a:p>
      </dgm:t>
    </dgm:pt>
    <dgm:pt modelId="{66004020-15FF-428B-9E96-92D331D8DC60}" type="parTrans" cxnId="{10389839-4A52-431D-9D49-6C7750058C70}">
      <dgm:prSet/>
      <dgm:spPr/>
      <dgm:t>
        <a:bodyPr/>
        <a:lstStyle/>
        <a:p>
          <a:endParaRPr lang="en-US"/>
        </a:p>
      </dgm:t>
    </dgm:pt>
    <dgm:pt modelId="{2628190E-8F57-456C-A4EB-46780A9C81F6}" type="sibTrans" cxnId="{10389839-4A52-431D-9D49-6C7750058C70}">
      <dgm:prSet/>
      <dgm:spPr/>
      <dgm:t>
        <a:bodyPr/>
        <a:lstStyle/>
        <a:p>
          <a:pPr>
            <a:lnSpc>
              <a:spcPct val="100000"/>
            </a:lnSpc>
          </a:pPr>
          <a:endParaRPr lang="en-US"/>
        </a:p>
      </dgm:t>
    </dgm:pt>
    <dgm:pt modelId="{37AE948E-1002-46D3-8529-830A3C9B543C}">
      <dgm:prSet/>
      <dgm:spPr/>
      <dgm:t>
        <a:bodyPr/>
        <a:lstStyle/>
        <a:p>
          <a:pPr>
            <a:lnSpc>
              <a:spcPct val="100000"/>
            </a:lnSpc>
          </a:pPr>
          <a:r>
            <a:rPr lang="pl-PL"/>
            <a:t>Further suggestions include continuation of experiments to discover the root of this problem.</a:t>
          </a:r>
          <a:endParaRPr lang="en-US"/>
        </a:p>
      </dgm:t>
    </dgm:pt>
    <dgm:pt modelId="{4A1CA7BA-206A-4DC8-BB95-AE0127CC2E24}" type="parTrans" cxnId="{624C36C0-64C5-4BD6-9C0E-430DDF0E1747}">
      <dgm:prSet/>
      <dgm:spPr/>
      <dgm:t>
        <a:bodyPr/>
        <a:lstStyle/>
        <a:p>
          <a:endParaRPr lang="en-US"/>
        </a:p>
      </dgm:t>
    </dgm:pt>
    <dgm:pt modelId="{EC58A0E6-E7C0-496E-99B7-9F3DC6679E78}" type="sibTrans" cxnId="{624C36C0-64C5-4BD6-9C0E-430DDF0E1747}">
      <dgm:prSet/>
      <dgm:spPr/>
      <dgm:t>
        <a:bodyPr/>
        <a:lstStyle/>
        <a:p>
          <a:endParaRPr lang="en-US"/>
        </a:p>
      </dgm:t>
    </dgm:pt>
    <dgm:pt modelId="{8DEEAC5D-ADA5-49A6-9D0A-0DBF52BE7A1C}" type="pres">
      <dgm:prSet presAssocID="{A3430D4C-3508-4012-A394-2259A575AD96}" presName="root" presStyleCnt="0">
        <dgm:presLayoutVars>
          <dgm:dir/>
          <dgm:resizeHandles val="exact"/>
        </dgm:presLayoutVars>
      </dgm:prSet>
      <dgm:spPr/>
    </dgm:pt>
    <dgm:pt modelId="{E426AE86-FAF1-4E4E-9390-4F41789E672A}" type="pres">
      <dgm:prSet presAssocID="{A3430D4C-3508-4012-A394-2259A575AD96}" presName="container" presStyleCnt="0">
        <dgm:presLayoutVars>
          <dgm:dir/>
          <dgm:resizeHandles val="exact"/>
        </dgm:presLayoutVars>
      </dgm:prSet>
      <dgm:spPr/>
    </dgm:pt>
    <dgm:pt modelId="{D24AE362-9546-4259-9883-BA6A4A0AC536}" type="pres">
      <dgm:prSet presAssocID="{7BCE5434-7481-4069-8C90-2EF5B228D834}" presName="compNode" presStyleCnt="0"/>
      <dgm:spPr/>
    </dgm:pt>
    <dgm:pt modelId="{8CC476A3-1373-4FD8-B21C-E862BD982A72}" type="pres">
      <dgm:prSet presAssocID="{7BCE5434-7481-4069-8C90-2EF5B228D834}" presName="iconBgRect" presStyleLbl="bgShp" presStyleIdx="0" presStyleCnt="4"/>
      <dgm:spPr/>
    </dgm:pt>
    <dgm:pt modelId="{D90432CE-3F99-47AB-B1A6-5A68A74BEAC6}" type="pres">
      <dgm:prSet presAssocID="{7BCE5434-7481-4069-8C90-2EF5B228D8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FE8F8D9-E1ED-4735-A9B0-6895EFBD65DD}" type="pres">
      <dgm:prSet presAssocID="{7BCE5434-7481-4069-8C90-2EF5B228D834}" presName="spaceRect" presStyleCnt="0"/>
      <dgm:spPr/>
    </dgm:pt>
    <dgm:pt modelId="{C1A641DD-B5B6-4A5A-A0E5-AE5C14065379}" type="pres">
      <dgm:prSet presAssocID="{7BCE5434-7481-4069-8C90-2EF5B228D834}" presName="textRect" presStyleLbl="revTx" presStyleIdx="0" presStyleCnt="4">
        <dgm:presLayoutVars>
          <dgm:chMax val="1"/>
          <dgm:chPref val="1"/>
        </dgm:presLayoutVars>
      </dgm:prSet>
      <dgm:spPr/>
    </dgm:pt>
    <dgm:pt modelId="{067458A5-4DA5-45EC-ABB9-522897744941}" type="pres">
      <dgm:prSet presAssocID="{662AD5C9-59D7-4C00-8920-6E42978DC3A3}" presName="sibTrans" presStyleLbl="sibTrans2D1" presStyleIdx="0" presStyleCnt="0"/>
      <dgm:spPr/>
    </dgm:pt>
    <dgm:pt modelId="{4A22A7CD-AFB4-4FD3-9469-985345BCCB60}" type="pres">
      <dgm:prSet presAssocID="{E50438F5-3B8F-4FE6-B28B-2C860282E7D6}" presName="compNode" presStyleCnt="0"/>
      <dgm:spPr/>
    </dgm:pt>
    <dgm:pt modelId="{D59F1D5D-671D-4F8B-8BB8-2F5434C146F6}" type="pres">
      <dgm:prSet presAssocID="{E50438F5-3B8F-4FE6-B28B-2C860282E7D6}" presName="iconBgRect" presStyleLbl="bgShp" presStyleIdx="1" presStyleCnt="4"/>
      <dgm:spPr/>
    </dgm:pt>
    <dgm:pt modelId="{DF5BBDE7-E3A7-4513-B023-C9AB9BD81B68}" type="pres">
      <dgm:prSet presAssocID="{E50438F5-3B8F-4FE6-B28B-2C860282E7D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088B317-F299-4F24-906B-C85F220AD006}" type="pres">
      <dgm:prSet presAssocID="{E50438F5-3B8F-4FE6-B28B-2C860282E7D6}" presName="spaceRect" presStyleCnt="0"/>
      <dgm:spPr/>
    </dgm:pt>
    <dgm:pt modelId="{36458479-E78B-4D73-AD23-9FB15E506B90}" type="pres">
      <dgm:prSet presAssocID="{E50438F5-3B8F-4FE6-B28B-2C860282E7D6}" presName="textRect" presStyleLbl="revTx" presStyleIdx="1" presStyleCnt="4">
        <dgm:presLayoutVars>
          <dgm:chMax val="1"/>
          <dgm:chPref val="1"/>
        </dgm:presLayoutVars>
      </dgm:prSet>
      <dgm:spPr/>
    </dgm:pt>
    <dgm:pt modelId="{85E60B07-06DC-4D2B-847E-41995393B57B}" type="pres">
      <dgm:prSet presAssocID="{B86C4E26-AD11-4D6C-A8AC-9F996428BA87}" presName="sibTrans" presStyleLbl="sibTrans2D1" presStyleIdx="0" presStyleCnt="0"/>
      <dgm:spPr/>
    </dgm:pt>
    <dgm:pt modelId="{0F28E76F-54E4-4F0C-AF26-905484FAE278}" type="pres">
      <dgm:prSet presAssocID="{9193D6A4-EDD8-4D15-A188-DAB2C1B72A75}" presName="compNode" presStyleCnt="0"/>
      <dgm:spPr/>
    </dgm:pt>
    <dgm:pt modelId="{B0E9470B-3C57-467B-A270-944DD3AEDB22}" type="pres">
      <dgm:prSet presAssocID="{9193D6A4-EDD8-4D15-A188-DAB2C1B72A75}" presName="iconBgRect" presStyleLbl="bgShp" presStyleIdx="2" presStyleCnt="4"/>
      <dgm:spPr/>
    </dgm:pt>
    <dgm:pt modelId="{132A3D5E-649A-43C0-B7F9-F85AF754890A}" type="pres">
      <dgm:prSet presAssocID="{9193D6A4-EDD8-4D15-A188-DAB2C1B72A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aukowiec"/>
        </a:ext>
      </dgm:extLst>
    </dgm:pt>
    <dgm:pt modelId="{A7554317-1AF4-4BD2-BC7D-F4DD7FA41D02}" type="pres">
      <dgm:prSet presAssocID="{9193D6A4-EDD8-4D15-A188-DAB2C1B72A75}" presName="spaceRect" presStyleCnt="0"/>
      <dgm:spPr/>
    </dgm:pt>
    <dgm:pt modelId="{96DF267E-EAD6-47F0-8A5A-DD46E5F32EEF}" type="pres">
      <dgm:prSet presAssocID="{9193D6A4-EDD8-4D15-A188-DAB2C1B72A75}" presName="textRect" presStyleLbl="revTx" presStyleIdx="2" presStyleCnt="4">
        <dgm:presLayoutVars>
          <dgm:chMax val="1"/>
          <dgm:chPref val="1"/>
        </dgm:presLayoutVars>
      </dgm:prSet>
      <dgm:spPr/>
    </dgm:pt>
    <dgm:pt modelId="{5E2AA70B-21CF-48AC-B231-2A509C765229}" type="pres">
      <dgm:prSet presAssocID="{2628190E-8F57-456C-A4EB-46780A9C81F6}" presName="sibTrans" presStyleLbl="sibTrans2D1" presStyleIdx="0" presStyleCnt="0"/>
      <dgm:spPr/>
    </dgm:pt>
    <dgm:pt modelId="{ED1727B3-69CC-4D5D-A3C0-7762357B35D9}" type="pres">
      <dgm:prSet presAssocID="{37AE948E-1002-46D3-8529-830A3C9B543C}" presName="compNode" presStyleCnt="0"/>
      <dgm:spPr/>
    </dgm:pt>
    <dgm:pt modelId="{45BA6C8A-AE54-4871-A711-FDA67EB7EBAE}" type="pres">
      <dgm:prSet presAssocID="{37AE948E-1002-46D3-8529-830A3C9B543C}" presName="iconBgRect" presStyleLbl="bgShp" presStyleIdx="3" presStyleCnt="4"/>
      <dgm:spPr/>
    </dgm:pt>
    <dgm:pt modelId="{7BDB499B-8ABB-4D00-BC17-9887F3A62D38}" type="pres">
      <dgm:prSet presAssocID="{37AE948E-1002-46D3-8529-830A3C9B54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7CCF05BD-85C4-4C0D-8E6D-A783CDA5B9CD}" type="pres">
      <dgm:prSet presAssocID="{37AE948E-1002-46D3-8529-830A3C9B543C}" presName="spaceRect" presStyleCnt="0"/>
      <dgm:spPr/>
    </dgm:pt>
    <dgm:pt modelId="{63B6FFC7-BCEA-4ADC-9398-ACEB4378D761}" type="pres">
      <dgm:prSet presAssocID="{37AE948E-1002-46D3-8529-830A3C9B543C}" presName="textRect" presStyleLbl="revTx" presStyleIdx="3" presStyleCnt="4">
        <dgm:presLayoutVars>
          <dgm:chMax val="1"/>
          <dgm:chPref val="1"/>
        </dgm:presLayoutVars>
      </dgm:prSet>
      <dgm:spPr/>
    </dgm:pt>
  </dgm:ptLst>
  <dgm:cxnLst>
    <dgm:cxn modelId="{8EAAA903-39A9-4FA4-80BA-EF9F24B8B413}" type="presOf" srcId="{A3430D4C-3508-4012-A394-2259A575AD96}" destId="{8DEEAC5D-ADA5-49A6-9D0A-0DBF52BE7A1C}" srcOrd="0" destOrd="0" presId="urn:microsoft.com/office/officeart/2018/2/layout/IconCircleList"/>
    <dgm:cxn modelId="{6B74E114-02C1-4481-BE9C-7C17119B9C8A}" type="presOf" srcId="{37AE948E-1002-46D3-8529-830A3C9B543C}" destId="{63B6FFC7-BCEA-4ADC-9398-ACEB4378D761}" srcOrd="0" destOrd="0" presId="urn:microsoft.com/office/officeart/2018/2/layout/IconCircleList"/>
    <dgm:cxn modelId="{D623ED18-8F53-447C-82A2-549F052C6C52}" srcId="{A3430D4C-3508-4012-A394-2259A575AD96}" destId="{7BCE5434-7481-4069-8C90-2EF5B228D834}" srcOrd="0" destOrd="0" parTransId="{D7DD7B4E-28F8-4BEC-9A2B-592DE6A7ED65}" sibTransId="{662AD5C9-59D7-4C00-8920-6E42978DC3A3}"/>
    <dgm:cxn modelId="{10389839-4A52-431D-9D49-6C7750058C70}" srcId="{A3430D4C-3508-4012-A394-2259A575AD96}" destId="{9193D6A4-EDD8-4D15-A188-DAB2C1B72A75}" srcOrd="2" destOrd="0" parTransId="{66004020-15FF-428B-9E96-92D331D8DC60}" sibTransId="{2628190E-8F57-456C-A4EB-46780A9C81F6}"/>
    <dgm:cxn modelId="{3FB84241-22C6-4F3B-B702-04E565DBBDF8}" type="presOf" srcId="{9193D6A4-EDD8-4D15-A188-DAB2C1B72A75}" destId="{96DF267E-EAD6-47F0-8A5A-DD46E5F32EEF}" srcOrd="0" destOrd="0" presId="urn:microsoft.com/office/officeart/2018/2/layout/IconCircleList"/>
    <dgm:cxn modelId="{D88B4462-EE79-40BB-84EE-5293FF2A5845}" type="presOf" srcId="{7BCE5434-7481-4069-8C90-2EF5B228D834}" destId="{C1A641DD-B5B6-4A5A-A0E5-AE5C14065379}" srcOrd="0" destOrd="0" presId="urn:microsoft.com/office/officeart/2018/2/layout/IconCircleList"/>
    <dgm:cxn modelId="{92C6EA7C-87CE-4F20-9E1B-AB330D723230}" srcId="{A3430D4C-3508-4012-A394-2259A575AD96}" destId="{E50438F5-3B8F-4FE6-B28B-2C860282E7D6}" srcOrd="1" destOrd="0" parTransId="{8A85E104-CD57-4389-869D-84E99641F956}" sibTransId="{B86C4E26-AD11-4D6C-A8AC-9F996428BA87}"/>
    <dgm:cxn modelId="{3F4B6285-52B4-4134-B687-A6C24D53E929}" type="presOf" srcId="{2628190E-8F57-456C-A4EB-46780A9C81F6}" destId="{5E2AA70B-21CF-48AC-B231-2A509C765229}" srcOrd="0" destOrd="0" presId="urn:microsoft.com/office/officeart/2018/2/layout/IconCircleList"/>
    <dgm:cxn modelId="{93F549B1-7F42-423F-8C78-D356F3266087}" type="presOf" srcId="{662AD5C9-59D7-4C00-8920-6E42978DC3A3}" destId="{067458A5-4DA5-45EC-ABB9-522897744941}" srcOrd="0" destOrd="0" presId="urn:microsoft.com/office/officeart/2018/2/layout/IconCircleList"/>
    <dgm:cxn modelId="{624C36C0-64C5-4BD6-9C0E-430DDF0E1747}" srcId="{A3430D4C-3508-4012-A394-2259A575AD96}" destId="{37AE948E-1002-46D3-8529-830A3C9B543C}" srcOrd="3" destOrd="0" parTransId="{4A1CA7BA-206A-4DC8-BB95-AE0127CC2E24}" sibTransId="{EC58A0E6-E7C0-496E-99B7-9F3DC6679E78}"/>
    <dgm:cxn modelId="{25714FCD-FC7F-40C7-9639-16129C926261}" type="presOf" srcId="{B86C4E26-AD11-4D6C-A8AC-9F996428BA87}" destId="{85E60B07-06DC-4D2B-847E-41995393B57B}" srcOrd="0" destOrd="0" presId="urn:microsoft.com/office/officeart/2018/2/layout/IconCircleList"/>
    <dgm:cxn modelId="{8FFD30FB-CEE1-497E-B547-69E8B71D0757}" type="presOf" srcId="{E50438F5-3B8F-4FE6-B28B-2C860282E7D6}" destId="{36458479-E78B-4D73-AD23-9FB15E506B90}" srcOrd="0" destOrd="0" presId="urn:microsoft.com/office/officeart/2018/2/layout/IconCircleList"/>
    <dgm:cxn modelId="{438B7920-9013-415A-97EC-7F3C94B49016}" type="presParOf" srcId="{8DEEAC5D-ADA5-49A6-9D0A-0DBF52BE7A1C}" destId="{E426AE86-FAF1-4E4E-9390-4F41789E672A}" srcOrd="0" destOrd="0" presId="urn:microsoft.com/office/officeart/2018/2/layout/IconCircleList"/>
    <dgm:cxn modelId="{3A01EB66-B745-488D-A1F0-D7FB745AE208}" type="presParOf" srcId="{E426AE86-FAF1-4E4E-9390-4F41789E672A}" destId="{D24AE362-9546-4259-9883-BA6A4A0AC536}" srcOrd="0" destOrd="0" presId="urn:microsoft.com/office/officeart/2018/2/layout/IconCircleList"/>
    <dgm:cxn modelId="{5D8DECA9-7FE1-409D-8CDF-476D8881EF93}" type="presParOf" srcId="{D24AE362-9546-4259-9883-BA6A4A0AC536}" destId="{8CC476A3-1373-4FD8-B21C-E862BD982A72}" srcOrd="0" destOrd="0" presId="urn:microsoft.com/office/officeart/2018/2/layout/IconCircleList"/>
    <dgm:cxn modelId="{428C742F-150A-4AC9-8F75-129CE7463DED}" type="presParOf" srcId="{D24AE362-9546-4259-9883-BA6A4A0AC536}" destId="{D90432CE-3F99-47AB-B1A6-5A68A74BEAC6}" srcOrd="1" destOrd="0" presId="urn:microsoft.com/office/officeart/2018/2/layout/IconCircleList"/>
    <dgm:cxn modelId="{D0BDB2FE-E74A-4DDF-913F-19CD7BACC9F7}" type="presParOf" srcId="{D24AE362-9546-4259-9883-BA6A4A0AC536}" destId="{9FE8F8D9-E1ED-4735-A9B0-6895EFBD65DD}" srcOrd="2" destOrd="0" presId="urn:microsoft.com/office/officeart/2018/2/layout/IconCircleList"/>
    <dgm:cxn modelId="{71527157-A179-4D1C-A96D-69E02F46A110}" type="presParOf" srcId="{D24AE362-9546-4259-9883-BA6A4A0AC536}" destId="{C1A641DD-B5B6-4A5A-A0E5-AE5C14065379}" srcOrd="3" destOrd="0" presId="urn:microsoft.com/office/officeart/2018/2/layout/IconCircleList"/>
    <dgm:cxn modelId="{949CB10C-BEC0-4B17-BB91-C742D4EFF99B}" type="presParOf" srcId="{E426AE86-FAF1-4E4E-9390-4F41789E672A}" destId="{067458A5-4DA5-45EC-ABB9-522897744941}" srcOrd="1" destOrd="0" presId="urn:microsoft.com/office/officeart/2018/2/layout/IconCircleList"/>
    <dgm:cxn modelId="{8D7C9D9E-E1B3-4ACA-B50C-F31CF55F2477}" type="presParOf" srcId="{E426AE86-FAF1-4E4E-9390-4F41789E672A}" destId="{4A22A7CD-AFB4-4FD3-9469-985345BCCB60}" srcOrd="2" destOrd="0" presId="urn:microsoft.com/office/officeart/2018/2/layout/IconCircleList"/>
    <dgm:cxn modelId="{E9C84D94-3094-4171-9830-6406E2290488}" type="presParOf" srcId="{4A22A7CD-AFB4-4FD3-9469-985345BCCB60}" destId="{D59F1D5D-671D-4F8B-8BB8-2F5434C146F6}" srcOrd="0" destOrd="0" presId="urn:microsoft.com/office/officeart/2018/2/layout/IconCircleList"/>
    <dgm:cxn modelId="{92203626-1B7B-4972-AA7E-E4392D4749E9}" type="presParOf" srcId="{4A22A7CD-AFB4-4FD3-9469-985345BCCB60}" destId="{DF5BBDE7-E3A7-4513-B023-C9AB9BD81B68}" srcOrd="1" destOrd="0" presId="urn:microsoft.com/office/officeart/2018/2/layout/IconCircleList"/>
    <dgm:cxn modelId="{20C564AD-F19A-47AF-845B-2E58A0C39E0C}" type="presParOf" srcId="{4A22A7CD-AFB4-4FD3-9469-985345BCCB60}" destId="{6088B317-F299-4F24-906B-C85F220AD006}" srcOrd="2" destOrd="0" presId="urn:microsoft.com/office/officeart/2018/2/layout/IconCircleList"/>
    <dgm:cxn modelId="{F1CDDB31-B10B-47C8-AD07-6D206FE8EB20}" type="presParOf" srcId="{4A22A7CD-AFB4-4FD3-9469-985345BCCB60}" destId="{36458479-E78B-4D73-AD23-9FB15E506B90}" srcOrd="3" destOrd="0" presId="urn:microsoft.com/office/officeart/2018/2/layout/IconCircleList"/>
    <dgm:cxn modelId="{8B027503-FC9C-494A-AB0D-4DD3709D6D4D}" type="presParOf" srcId="{E426AE86-FAF1-4E4E-9390-4F41789E672A}" destId="{85E60B07-06DC-4D2B-847E-41995393B57B}" srcOrd="3" destOrd="0" presId="urn:microsoft.com/office/officeart/2018/2/layout/IconCircleList"/>
    <dgm:cxn modelId="{2C15F1E1-DF76-42E2-86BF-C7145C2132C0}" type="presParOf" srcId="{E426AE86-FAF1-4E4E-9390-4F41789E672A}" destId="{0F28E76F-54E4-4F0C-AF26-905484FAE278}" srcOrd="4" destOrd="0" presId="urn:microsoft.com/office/officeart/2018/2/layout/IconCircleList"/>
    <dgm:cxn modelId="{97863CC7-65E9-4CBF-A880-B66E076F4775}" type="presParOf" srcId="{0F28E76F-54E4-4F0C-AF26-905484FAE278}" destId="{B0E9470B-3C57-467B-A270-944DD3AEDB22}" srcOrd="0" destOrd="0" presId="urn:microsoft.com/office/officeart/2018/2/layout/IconCircleList"/>
    <dgm:cxn modelId="{F405973A-ECD7-4CA3-9F4A-BA12C3860B79}" type="presParOf" srcId="{0F28E76F-54E4-4F0C-AF26-905484FAE278}" destId="{132A3D5E-649A-43C0-B7F9-F85AF754890A}" srcOrd="1" destOrd="0" presId="urn:microsoft.com/office/officeart/2018/2/layout/IconCircleList"/>
    <dgm:cxn modelId="{2ACF864E-5968-4D9B-9AEA-32172B433530}" type="presParOf" srcId="{0F28E76F-54E4-4F0C-AF26-905484FAE278}" destId="{A7554317-1AF4-4BD2-BC7D-F4DD7FA41D02}" srcOrd="2" destOrd="0" presId="urn:microsoft.com/office/officeart/2018/2/layout/IconCircleList"/>
    <dgm:cxn modelId="{509EA4BA-D29A-4E91-B4C8-F018A20E27C0}" type="presParOf" srcId="{0F28E76F-54E4-4F0C-AF26-905484FAE278}" destId="{96DF267E-EAD6-47F0-8A5A-DD46E5F32EEF}" srcOrd="3" destOrd="0" presId="urn:microsoft.com/office/officeart/2018/2/layout/IconCircleList"/>
    <dgm:cxn modelId="{4CB03E48-A77B-41A8-B88F-EBC3C36F8705}" type="presParOf" srcId="{E426AE86-FAF1-4E4E-9390-4F41789E672A}" destId="{5E2AA70B-21CF-48AC-B231-2A509C765229}" srcOrd="5" destOrd="0" presId="urn:microsoft.com/office/officeart/2018/2/layout/IconCircleList"/>
    <dgm:cxn modelId="{808995A3-5C00-4A7C-824B-A328D05BA6DE}" type="presParOf" srcId="{E426AE86-FAF1-4E4E-9390-4F41789E672A}" destId="{ED1727B3-69CC-4D5D-A3C0-7762357B35D9}" srcOrd="6" destOrd="0" presId="urn:microsoft.com/office/officeart/2018/2/layout/IconCircleList"/>
    <dgm:cxn modelId="{FB676BBB-9D93-4579-AB99-8BDF060349E1}" type="presParOf" srcId="{ED1727B3-69CC-4D5D-A3C0-7762357B35D9}" destId="{45BA6C8A-AE54-4871-A711-FDA67EB7EBAE}" srcOrd="0" destOrd="0" presId="urn:microsoft.com/office/officeart/2018/2/layout/IconCircleList"/>
    <dgm:cxn modelId="{C04DD35F-DB2C-4A52-A490-BFE975B2A4D2}" type="presParOf" srcId="{ED1727B3-69CC-4D5D-A3C0-7762357B35D9}" destId="{7BDB499B-8ABB-4D00-BC17-9887F3A62D38}" srcOrd="1" destOrd="0" presId="urn:microsoft.com/office/officeart/2018/2/layout/IconCircleList"/>
    <dgm:cxn modelId="{1D1C928B-C591-4A76-8165-E99E9CB293A7}" type="presParOf" srcId="{ED1727B3-69CC-4D5D-A3C0-7762357B35D9}" destId="{7CCF05BD-85C4-4C0D-8E6D-A783CDA5B9CD}" srcOrd="2" destOrd="0" presId="urn:microsoft.com/office/officeart/2018/2/layout/IconCircleList"/>
    <dgm:cxn modelId="{0C003D03-F187-4866-A372-740D6DE25EDE}" type="presParOf" srcId="{ED1727B3-69CC-4D5D-A3C0-7762357B35D9}" destId="{63B6FFC7-BCEA-4ADC-9398-ACEB4378D76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0AF5D-86A0-466D-87CF-FCBBE02DF619}">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883BE5-4BC8-48C7-8B24-6754FA0B2D18}">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Initial idea was to build one classifier</a:t>
          </a:r>
          <a:endParaRPr lang="en-US" sz="1500" kern="1200"/>
        </a:p>
      </dsp:txBody>
      <dsp:txXfrm>
        <a:off x="100682" y="2427484"/>
        <a:ext cx="2370489" cy="720000"/>
      </dsp:txXfrm>
    </dsp:sp>
    <dsp:sp modelId="{56DCD043-6D70-4162-92C0-32E14FA1A3CA}">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38A168-835C-42E6-BF43-E0B5CC092B94}">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With the research and classes this idea evolved into 3 classifiers comparison </a:t>
          </a:r>
          <a:endParaRPr lang="en-US" sz="1500" kern="1200"/>
        </a:p>
      </dsp:txBody>
      <dsp:txXfrm>
        <a:off x="2886007" y="2427484"/>
        <a:ext cx="2370489" cy="720000"/>
      </dsp:txXfrm>
    </dsp:sp>
    <dsp:sp modelId="{D9336E93-56D8-4BE8-BB1D-2580D1B8E502}">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4BEB9A-DDEF-41A2-883E-B3B3B2EE010A}">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Somewhat familiar task of image recognition</a:t>
          </a:r>
          <a:endParaRPr lang="en-US" sz="1500" kern="1200"/>
        </a:p>
      </dsp:txBody>
      <dsp:txXfrm>
        <a:off x="5671332" y="2427484"/>
        <a:ext cx="2370489" cy="720000"/>
      </dsp:txXfrm>
    </dsp:sp>
    <dsp:sp modelId="{9B919AB4-D53D-49CA-8BA1-DC741835AB59}">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6FF73-F8A4-482F-A18E-ABD3D6EB3A1B}">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Curiosity</a:t>
          </a:r>
          <a:endParaRPr lang="en-US" sz="1500" kern="1200"/>
        </a:p>
      </dsp:txBody>
      <dsp:txXfrm>
        <a:off x="8456657" y="2427484"/>
        <a:ext cx="2370489"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93DF7-8CA2-40DB-A7E2-C8EAAF80B3D5}">
      <dsp:nvSpPr>
        <dsp:cNvPr id="0" name=""/>
        <dsp:cNvSpPr/>
      </dsp:nvSpPr>
      <dsp:spPr>
        <a:xfrm>
          <a:off x="3022664" y="198699"/>
          <a:ext cx="784687" cy="78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0F3A7-9180-4990-87B5-535CA64BF43E}">
      <dsp:nvSpPr>
        <dsp:cNvPr id="0" name=""/>
        <dsp:cNvSpPr/>
      </dsp:nvSpPr>
      <dsp:spPr>
        <a:xfrm>
          <a:off x="2543133" y="1552855"/>
          <a:ext cx="1743750" cy="24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Accuracy </a:t>
          </a:r>
          <a:r>
            <a:rPr lang="en-US" sz="1800" b="1" kern="1200"/>
            <a:t>increases as the number of classes decreases</a:t>
          </a:r>
          <a:r>
            <a:rPr lang="en-US" sz="1800" kern="1200"/>
            <a:t> due to lower class ambiguity and simpler decision boundaries.</a:t>
          </a:r>
        </a:p>
      </dsp:txBody>
      <dsp:txXfrm>
        <a:off x="2543133" y="1552855"/>
        <a:ext cx="1743750" cy="2441250"/>
      </dsp:txXfrm>
    </dsp:sp>
    <dsp:sp modelId="{620319CB-0B28-4DDB-9763-716BE3F9B176}">
      <dsp:nvSpPr>
        <dsp:cNvPr id="0" name=""/>
        <dsp:cNvSpPr/>
      </dsp:nvSpPr>
      <dsp:spPr>
        <a:xfrm>
          <a:off x="5071570" y="198699"/>
          <a:ext cx="784687" cy="78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40B297-E7EF-4D54-9668-315AF550E13D}">
      <dsp:nvSpPr>
        <dsp:cNvPr id="0" name=""/>
        <dsp:cNvSpPr/>
      </dsp:nvSpPr>
      <dsp:spPr>
        <a:xfrm>
          <a:off x="4592039" y="1552855"/>
          <a:ext cx="1743750" cy="24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 tree performs </a:t>
          </a:r>
          <a:r>
            <a:rPr lang="en-US" sz="1700" b="1" kern="1200"/>
            <a:t>significantly better than random guessing</a:t>
          </a:r>
          <a:r>
            <a:rPr lang="en-US" sz="1700" kern="1200"/>
            <a:t>, especially when the number of classes is small.</a:t>
          </a:r>
        </a:p>
      </dsp:txBody>
      <dsp:txXfrm>
        <a:off x="4592039" y="1552855"/>
        <a:ext cx="1743750" cy="2441250"/>
      </dsp:txXfrm>
    </dsp:sp>
    <dsp:sp modelId="{9266A74D-69C9-45E7-9E30-0DB897582B00}">
      <dsp:nvSpPr>
        <dsp:cNvPr id="0" name=""/>
        <dsp:cNvSpPr/>
      </dsp:nvSpPr>
      <dsp:spPr>
        <a:xfrm>
          <a:off x="7120477" y="198699"/>
          <a:ext cx="784687" cy="78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6A8D4-385B-4355-8F6E-9EA368B0652B}">
      <dsp:nvSpPr>
        <dsp:cNvPr id="0" name=""/>
        <dsp:cNvSpPr/>
      </dsp:nvSpPr>
      <dsp:spPr>
        <a:xfrm>
          <a:off x="6640945" y="1552855"/>
          <a:ext cx="1743750" cy="244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Limiting </a:t>
          </a:r>
          <a:r>
            <a:rPr lang="en-US" sz="1700" kern="1200" err="1"/>
            <a:t>max_depth</a:t>
          </a:r>
          <a:r>
            <a:rPr lang="en-US" sz="1700" kern="1200"/>
            <a:t> and </a:t>
          </a:r>
          <a:r>
            <a:rPr lang="en-US" sz="1700" kern="1200" err="1"/>
            <a:t>min_samples</a:t>
          </a:r>
          <a:r>
            <a:rPr lang="en-US" sz="1700" kern="1200"/>
            <a:t> acts as </a:t>
          </a:r>
          <a:r>
            <a:rPr lang="en-US" sz="1700" b="1" kern="1200"/>
            <a:t>pre-pruning</a:t>
          </a:r>
          <a:r>
            <a:rPr lang="en-US" sz="1700" kern="1200"/>
            <a:t>, preventing overfitting but possibly underfitting larger class sets.</a:t>
          </a:r>
        </a:p>
      </dsp:txBody>
      <dsp:txXfrm>
        <a:off x="6640945" y="1552855"/>
        <a:ext cx="1743750" cy="24412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C7AA1-CF80-49D4-B818-8E7F9CD8648E}">
      <dsp:nvSpPr>
        <dsp:cNvPr id="0" name=""/>
        <dsp:cNvSpPr/>
      </dsp:nvSpPr>
      <dsp:spPr>
        <a:xfrm>
          <a:off x="0" y="3404"/>
          <a:ext cx="10515600" cy="7251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F88C5F-198A-4325-8EC1-95194C7B38A8}">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F8990A-4215-41A3-992F-526D78B12783}">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755650">
            <a:lnSpc>
              <a:spcPct val="100000"/>
            </a:lnSpc>
            <a:spcBef>
              <a:spcPct val="0"/>
            </a:spcBef>
            <a:spcAft>
              <a:spcPct val="35000"/>
            </a:spcAft>
            <a:buNone/>
          </a:pPr>
          <a:r>
            <a:rPr lang="en-US" sz="1700" b="1" kern="1200"/>
            <a:t>Shallow trees (depth 1–3):</a:t>
          </a:r>
          <a:r>
            <a:rPr lang="en-US" sz="1700" kern="1200"/>
            <a:t> Accuracy is low to moderate because the tree is too simple. Increasing the minimum samples slightly improves performance.</a:t>
          </a:r>
        </a:p>
      </dsp:txBody>
      <dsp:txXfrm>
        <a:off x="837512" y="3404"/>
        <a:ext cx="9678087" cy="725119"/>
      </dsp:txXfrm>
    </dsp:sp>
    <dsp:sp modelId="{DB0C41F6-3088-4097-A9C1-E3C9F3DB6663}">
      <dsp:nvSpPr>
        <dsp:cNvPr id="0" name=""/>
        <dsp:cNvSpPr/>
      </dsp:nvSpPr>
      <dsp:spPr>
        <a:xfrm>
          <a:off x="0" y="909803"/>
          <a:ext cx="10515600" cy="7251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D39C6-0BDF-4BAF-B22F-ADFEF2CAB9FB}">
      <dsp:nvSpPr>
        <dsp:cNvPr id="0" name=""/>
        <dsp:cNvSpPr/>
      </dsp:nvSpPr>
      <dsp:spPr>
        <a:xfrm>
          <a:off x="219348" y="1072955"/>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4B0508-5C02-4185-9B4B-DCA23C39B223}">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755650">
            <a:lnSpc>
              <a:spcPct val="100000"/>
            </a:lnSpc>
            <a:spcBef>
              <a:spcPct val="0"/>
            </a:spcBef>
            <a:spcAft>
              <a:spcPct val="35000"/>
            </a:spcAft>
            <a:buNone/>
          </a:pPr>
          <a:r>
            <a:rPr lang="en-US" sz="1700" b="1" kern="1200"/>
            <a:t>Medium-depth trees (depth 5–20):</a:t>
          </a:r>
          <a:r>
            <a:rPr lang="en-US" sz="1700" kern="1200"/>
            <a:t> Accuracy improves noticeably. The best results are at depth 20 with min_samples 100, showing a good balance between learning the data and avoiding overfitting.</a:t>
          </a:r>
        </a:p>
      </dsp:txBody>
      <dsp:txXfrm>
        <a:off x="837512" y="909803"/>
        <a:ext cx="9678087" cy="725119"/>
      </dsp:txXfrm>
    </dsp:sp>
    <dsp:sp modelId="{4DE376FD-AB8B-40D9-B8CE-CC750C6EB99F}">
      <dsp:nvSpPr>
        <dsp:cNvPr id="0" name=""/>
        <dsp:cNvSpPr/>
      </dsp:nvSpPr>
      <dsp:spPr>
        <a:xfrm>
          <a:off x="0" y="1816202"/>
          <a:ext cx="10515600" cy="7251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80AE7D-70AF-41B3-B7C0-A18FBC1A2902}">
      <dsp:nvSpPr>
        <dsp:cNvPr id="0" name=""/>
        <dsp:cNvSpPr/>
      </dsp:nvSpPr>
      <dsp:spPr>
        <a:xfrm>
          <a:off x="219348" y="1979354"/>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EC9B3-3FB1-43BE-A822-3081D7752AAC}">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755650">
            <a:lnSpc>
              <a:spcPct val="100000"/>
            </a:lnSpc>
            <a:spcBef>
              <a:spcPct val="0"/>
            </a:spcBef>
            <a:spcAft>
              <a:spcPct val="35000"/>
            </a:spcAft>
            <a:buNone/>
          </a:pPr>
          <a:r>
            <a:rPr lang="en-US" sz="1700" b="1" kern="1200"/>
            <a:t>Deep trees (depth 50–100):</a:t>
          </a:r>
          <a:r>
            <a:rPr lang="en-US" sz="1700" kern="1200"/>
            <a:t> Accuracy is generally high, but very small leaves (min_samples 1) can overfit, while very large leaves (min_samples 1000) underfit.</a:t>
          </a:r>
        </a:p>
      </dsp:txBody>
      <dsp:txXfrm>
        <a:off x="837512" y="1816202"/>
        <a:ext cx="9678087" cy="725119"/>
      </dsp:txXfrm>
    </dsp:sp>
    <dsp:sp modelId="{90509EF6-8C01-4E2B-9009-6D40EB271F48}">
      <dsp:nvSpPr>
        <dsp:cNvPr id="0" name=""/>
        <dsp:cNvSpPr/>
      </dsp:nvSpPr>
      <dsp:spPr>
        <a:xfrm>
          <a:off x="0" y="2722601"/>
          <a:ext cx="10515600" cy="7251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22253-1BBC-4045-BD11-ACE00B3BD8AF}">
      <dsp:nvSpPr>
        <dsp:cNvPr id="0" name=""/>
        <dsp:cNvSpPr/>
      </dsp:nvSpPr>
      <dsp:spPr>
        <a:xfrm>
          <a:off x="219348" y="2885753"/>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42A022-3940-4AE7-BF98-C077B3D01A67}">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755650">
            <a:lnSpc>
              <a:spcPct val="100000"/>
            </a:lnSpc>
            <a:spcBef>
              <a:spcPct val="0"/>
            </a:spcBef>
            <a:spcAft>
              <a:spcPct val="35000"/>
            </a:spcAft>
            <a:buNone/>
          </a:pPr>
          <a:r>
            <a:rPr lang="en-US" sz="1700" b="1" kern="1200"/>
            <a:t>Best choice:</a:t>
          </a:r>
          <a:r>
            <a:rPr lang="en-US" sz="1700" kern="1200"/>
            <a:t> Depth 20–50 with min_samples 50–200 gives high accuracy without making the tree too complex.</a:t>
          </a:r>
        </a:p>
      </dsp:txBody>
      <dsp:txXfrm>
        <a:off x="837512" y="2722601"/>
        <a:ext cx="9678087" cy="725119"/>
      </dsp:txXfrm>
    </dsp:sp>
    <dsp:sp modelId="{E3EE919C-96AA-4972-9408-632BB40A28A5}">
      <dsp:nvSpPr>
        <dsp:cNvPr id="0" name=""/>
        <dsp:cNvSpPr/>
      </dsp:nvSpPr>
      <dsp:spPr>
        <a:xfrm>
          <a:off x="0" y="3629000"/>
          <a:ext cx="10515600" cy="7251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93249-79B8-4B81-99E5-6E5FD0078DAC}">
      <dsp:nvSpPr>
        <dsp:cNvPr id="0" name=""/>
        <dsp:cNvSpPr/>
      </dsp:nvSpPr>
      <dsp:spPr>
        <a:xfrm>
          <a:off x="219348" y="3792152"/>
          <a:ext cx="398815" cy="3988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05B1C-D7F0-44C8-AB4B-8F9E33EB5382}">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755650">
            <a:lnSpc>
              <a:spcPct val="100000"/>
            </a:lnSpc>
            <a:spcBef>
              <a:spcPct val="0"/>
            </a:spcBef>
            <a:spcAft>
              <a:spcPct val="35000"/>
            </a:spcAft>
            <a:buNone/>
          </a:pPr>
          <a:r>
            <a:rPr lang="en-US" sz="1700" b="1" kern="1200"/>
            <a:t>Overall trend:</a:t>
          </a:r>
          <a:r>
            <a:rPr lang="en-US" sz="1700" kern="1200"/>
            <a:t> Increasing depth helps accuracy up to a point, but leaf size must be tuned to avoid overfitting or underfitting.</a:t>
          </a:r>
        </a:p>
      </dsp:txBody>
      <dsp:txXfrm>
        <a:off x="837512" y="3629000"/>
        <a:ext cx="9678087" cy="7251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C4EED-4540-4760-A8DE-0E66A2375E69}">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990E5C-4846-4B75-AF70-2E8F514BDF32}">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Curse of </a:t>
          </a:r>
          <a:r>
            <a:rPr lang="en-US" sz="2300" kern="1200">
              <a:latin typeface="Aptos Display" panose="02110004020202020204"/>
            </a:rPr>
            <a:t>Dimensionality</a:t>
          </a:r>
          <a:br>
            <a:rPr lang="en-US" sz="2300" kern="1200">
              <a:solidFill>
                <a:srgbClr val="000000"/>
              </a:solidFill>
              <a:latin typeface="Aptos Display" panose="02110004020202020204"/>
            </a:rPr>
          </a:br>
          <a:r>
            <a:rPr lang="en-US" sz="2300" kern="1200">
              <a:latin typeface="Aptos Display" panose="02110004020202020204"/>
            </a:rPr>
            <a:t>&amp;</a:t>
          </a:r>
          <a:r>
            <a:rPr lang="en-US" sz="2300" kern="1200"/>
            <a:t> Scalability</a:t>
          </a:r>
        </a:p>
      </dsp:txBody>
      <dsp:txXfrm>
        <a:off x="59990" y="2654049"/>
        <a:ext cx="3226223" cy="720000"/>
      </dsp:txXfrm>
    </dsp:sp>
    <dsp:sp modelId="{92C97A7F-9A5B-42C9-B786-9A19CFD32079}">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D09E0-21CB-4F67-BC03-293D2F34DA68}">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Computational Complexity of Kernel SVM</a:t>
          </a:r>
        </a:p>
      </dsp:txBody>
      <dsp:txXfrm>
        <a:off x="3850802" y="2654049"/>
        <a:ext cx="3226223" cy="720000"/>
      </dsp:txXfrm>
    </dsp:sp>
    <dsp:sp modelId="{8DEE356E-D40F-4EC7-BBA0-FBC4D607FD1D}">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1D375-519B-480D-A006-35F11D95E3C9}">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Class Imbalance in One-vs-Rest</a:t>
          </a:r>
        </a:p>
      </dsp:txBody>
      <dsp:txXfrm>
        <a:off x="7641615" y="2654049"/>
        <a:ext cx="3226223"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AE1FF-5981-4529-9433-8171F983C5FF}">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F813F-E3D8-4362-9D24-538401A770F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51C46-B461-4883-ACE9-38BE7EA52105}">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pl-PL" sz="1700" b="1" kern="1200"/>
            <a:t>Class balance matters:</a:t>
          </a:r>
          <a:r>
            <a:rPr lang="pl-PL" sz="1700" kern="1200"/>
            <a:t> Models perform drastically better on a reduced, balanced set.</a:t>
          </a:r>
          <a:endParaRPr lang="en-US" sz="1700" kern="1200"/>
        </a:p>
      </dsp:txBody>
      <dsp:txXfrm>
        <a:off x="1948202" y="368029"/>
        <a:ext cx="3233964" cy="1371985"/>
      </dsp:txXfrm>
    </dsp:sp>
    <dsp:sp modelId="{1C79FC5E-5DD8-4663-AB8F-1716637242EB}">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047F1-2D6E-44E6-8610-E1B118671733}">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914D62-17B4-4368-9499-0BACC1D4A8B0}">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pl-PL" sz="1700" b="1" kern="1200"/>
            <a:t>Neural Networks</a:t>
          </a:r>
          <a:r>
            <a:rPr lang="pl-PL" sz="1700" kern="1200"/>
            <a:t> excel with embeddings and few classes but fail on extreme class imbalance.</a:t>
          </a:r>
          <a:endParaRPr lang="en-US" sz="1700" kern="1200"/>
        </a:p>
      </dsp:txBody>
      <dsp:txXfrm>
        <a:off x="7411643" y="368029"/>
        <a:ext cx="3233964" cy="1371985"/>
      </dsp:txXfrm>
    </dsp:sp>
    <dsp:sp modelId="{69552D5C-3695-41FE-A037-35CCD2CE2CFF}">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F98ED-F101-4719-9B75-7641593D58C0}">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FDF1F9-689D-4076-9B18-525EEDE677BF}">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pl-PL" sz="1700" b="1" kern="1200"/>
            <a:t>Decision Trees</a:t>
          </a:r>
          <a:r>
            <a:rPr lang="pl-PL" sz="1700" kern="1200"/>
            <a:t> are more robust on unbalanced datasets when the number of classes is small but can underperform when the dataset is balanced and more complex.</a:t>
          </a:r>
          <a:endParaRPr lang="en-US" sz="1700" kern="1200"/>
        </a:p>
      </dsp:txBody>
      <dsp:txXfrm>
        <a:off x="1948202" y="2452790"/>
        <a:ext cx="3233964" cy="1371985"/>
      </dsp:txXfrm>
    </dsp:sp>
    <dsp:sp modelId="{93929D31-287B-4271-8229-97363100E9A9}">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D6053-B038-408E-91DA-6C1D8E3E4975}">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DB2959-6305-4BEF-9BB5-1617BBB128B5}">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pl-PL" sz="1700" b="1" kern="1200"/>
            <a:t>SVM</a:t>
          </a:r>
          <a:r>
            <a:rPr lang="pl-PL" sz="1700" kern="1200"/>
            <a:t> performs consistently but cannot handle extremely unbalanced datasets with many classes.</a:t>
          </a:r>
          <a:endParaRPr lang="en-US" sz="1700" kern="1200"/>
        </a:p>
      </dsp:txBody>
      <dsp:txXfrm>
        <a:off x="7411643" y="2452790"/>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2A4F1-C58C-46C8-9237-E24D52E088AA}">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C9D040-DC1B-45EB-BD75-993B69411B71}">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23810A-6E1A-4A89-8CCF-9D7F8C9DA726}">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l-PL" sz="1500" kern="1200"/>
            <a:t>This book focuses on water quality management</a:t>
          </a:r>
          <a:endParaRPr lang="en-US" sz="1500" kern="1200"/>
        </a:p>
      </dsp:txBody>
      <dsp:txXfrm>
        <a:off x="93445" y="3018902"/>
        <a:ext cx="3206250" cy="720000"/>
      </dsp:txXfrm>
    </dsp:sp>
    <dsp:sp modelId="{043F5B90-64E0-404D-8B6B-FAC2325F5919}">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668B9-A666-4E8B-8010-ECA98F7FACC7}">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11A073-06ED-4DF2-99E0-9BAFAB9C1B4C}">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l-PL" sz="1500" kern="1200"/>
            <a:t>Not all of it is useful for our research</a:t>
          </a:r>
          <a:endParaRPr lang="en-US" sz="1500" kern="1200"/>
        </a:p>
      </dsp:txBody>
      <dsp:txXfrm>
        <a:off x="3860789" y="3018902"/>
        <a:ext cx="3206250" cy="720000"/>
      </dsp:txXfrm>
    </dsp:sp>
    <dsp:sp modelId="{6F3139F4-0517-4499-B835-149A892C24AE}">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3CCF6-8693-49B4-81BC-DCDCE768C2E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21C18B-93C3-4C56-BA79-ACA6E6054C1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l-PL" sz="1500" kern="1200" err="1"/>
            <a:t>Only</a:t>
          </a:r>
          <a:r>
            <a:rPr lang="pl-PL" sz="1500" kern="1200"/>
            <a:t> the </a:t>
          </a:r>
          <a:r>
            <a:rPr lang="pl-PL" sz="1500" kern="1200" err="1"/>
            <a:t>theorietical</a:t>
          </a:r>
          <a:r>
            <a:rPr lang="pl-PL" sz="1500" kern="1200"/>
            <a:t> part </a:t>
          </a:r>
          <a:r>
            <a:rPr lang="pl-PL" sz="1500" kern="1200" err="1"/>
            <a:t>which</a:t>
          </a:r>
          <a:r>
            <a:rPr lang="pl-PL" sz="1500" kern="1200"/>
            <a:t> </a:t>
          </a:r>
          <a:r>
            <a:rPr lang="pl-PL" sz="1500" kern="1200" err="1"/>
            <a:t>explain</a:t>
          </a:r>
          <a:r>
            <a:rPr lang="pl-PL" sz="1500" kern="1200"/>
            <a:t> </a:t>
          </a:r>
          <a:r>
            <a:rPr lang="pl-PL" sz="1500" kern="1200" err="1"/>
            <a:t>Artificial</a:t>
          </a:r>
          <a:r>
            <a:rPr lang="pl-PL" sz="1500" kern="1200"/>
            <a:t> </a:t>
          </a:r>
          <a:r>
            <a:rPr lang="pl-PL" sz="1500" kern="1200" err="1"/>
            <a:t>Neural</a:t>
          </a:r>
          <a:r>
            <a:rPr lang="pl-PL" sz="1500" kern="1200"/>
            <a:t> Network</a:t>
          </a:r>
          <a:endParaRPr lang="en-US" sz="1500" kern="1200"/>
        </a:p>
      </dsp:txBody>
      <dsp:txXfrm>
        <a:off x="7628133" y="301890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499D7-BE7B-433B-90EA-9338A5C0F999}">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36C0A-A40D-4B1D-8DFF-A02057D15F7E}">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err="1"/>
            <a:t>This</a:t>
          </a:r>
          <a:r>
            <a:rPr lang="pl-PL" sz="1500" kern="1200"/>
            <a:t> </a:t>
          </a:r>
          <a:r>
            <a:rPr lang="pl-PL" sz="1500" kern="1200" err="1"/>
            <a:t>paper</a:t>
          </a:r>
          <a:r>
            <a:rPr lang="pl-PL" sz="1500" kern="1200"/>
            <a:t> </a:t>
          </a:r>
          <a:r>
            <a:rPr lang="pl-PL" sz="1500" kern="1200" err="1"/>
            <a:t>focuses</a:t>
          </a:r>
          <a:r>
            <a:rPr lang="pl-PL" sz="1500" kern="1200"/>
            <a:t> on </a:t>
          </a:r>
          <a:r>
            <a:rPr lang="en-US" sz="1500" kern="1200"/>
            <a:t>predictive analytics, which is a branch of business analytics</a:t>
          </a:r>
        </a:p>
      </dsp:txBody>
      <dsp:txXfrm>
        <a:off x="59990" y="2654049"/>
        <a:ext cx="3226223" cy="720000"/>
      </dsp:txXfrm>
    </dsp:sp>
    <dsp:sp modelId="{9D18AC9C-6259-4914-B832-BB34BF8E6861}">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384B0-680D-4AA1-BECB-66EA97BAAFE8}">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It is not necessary that useful for our research</a:t>
          </a:r>
          <a:endParaRPr lang="en-US" sz="1500" kern="1200"/>
        </a:p>
      </dsp:txBody>
      <dsp:txXfrm>
        <a:off x="3850802" y="2654049"/>
        <a:ext cx="3226223" cy="720000"/>
      </dsp:txXfrm>
    </dsp:sp>
    <dsp:sp modelId="{B6F1658E-E1A8-464B-8A63-42A5A5729AFE}">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65361E-D426-408F-A8C9-E4503924A42D}">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l-PL" sz="1500" kern="1200"/>
            <a:t>However is presents the theory for Decision Tree</a:t>
          </a:r>
          <a:endParaRPr lang="en-US" sz="1500" kern="1200"/>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D5D60-5B1E-4B5D-A88C-47ACE6528575}">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44D13-AC04-48AC-B60C-1349EECFBD0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AEA71-5230-48CA-AB22-75BB432155E8}">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100000"/>
            </a:lnSpc>
            <a:spcBef>
              <a:spcPct val="0"/>
            </a:spcBef>
            <a:spcAft>
              <a:spcPct val="35000"/>
            </a:spcAft>
            <a:buNone/>
          </a:pPr>
          <a:r>
            <a:rPr lang="pl-PL" sz="2200" kern="1200" err="1"/>
            <a:t>Imbalanced</a:t>
          </a:r>
          <a:r>
            <a:rPr lang="pl-PL" sz="2200" kern="1200"/>
            <a:t> </a:t>
          </a:r>
          <a:r>
            <a:rPr lang="pl-PL" sz="2200" kern="1200" err="1"/>
            <a:t>datasets</a:t>
          </a:r>
          <a:r>
            <a:rPr lang="pl-PL" sz="2200" kern="1200"/>
            <a:t> </a:t>
          </a:r>
          <a:r>
            <a:rPr lang="pl-PL" sz="2200" kern="1200" err="1"/>
            <a:t>can</a:t>
          </a:r>
          <a:r>
            <a:rPr lang="pl-PL" sz="2200" kern="1200"/>
            <a:t> </a:t>
          </a:r>
          <a:r>
            <a:rPr lang="pl-PL" sz="2200" kern="1200" err="1"/>
            <a:t>lead</a:t>
          </a:r>
          <a:r>
            <a:rPr lang="pl-PL" sz="2200" kern="1200"/>
            <a:t> to </a:t>
          </a:r>
          <a:r>
            <a:rPr lang="pl-PL" sz="2200" kern="1200" err="1"/>
            <a:t>various</a:t>
          </a:r>
          <a:r>
            <a:rPr lang="pl-PL" sz="2200" kern="1200"/>
            <a:t> </a:t>
          </a:r>
          <a:r>
            <a:rPr lang="pl-PL" sz="2200" kern="1200" err="1"/>
            <a:t>problems</a:t>
          </a:r>
          <a:r>
            <a:rPr lang="pl-PL" sz="2200" kern="1200"/>
            <a:t>, </a:t>
          </a:r>
          <a:r>
            <a:rPr lang="pl-PL" sz="2200" kern="1200" err="1"/>
            <a:t>particularly</a:t>
          </a:r>
          <a:r>
            <a:rPr lang="pl-PL" sz="2200" kern="1200"/>
            <a:t> the model </a:t>
          </a:r>
          <a:r>
            <a:rPr lang="pl-PL" sz="2200" kern="1200" err="1"/>
            <a:t>prioritizing</a:t>
          </a:r>
          <a:r>
            <a:rPr lang="pl-PL" sz="2200" kern="1200"/>
            <a:t> the </a:t>
          </a:r>
          <a:r>
            <a:rPr lang="pl-PL" sz="2200" kern="1200" err="1"/>
            <a:t>majority</a:t>
          </a:r>
          <a:r>
            <a:rPr lang="pl-PL" sz="2200" kern="1200"/>
            <a:t> </a:t>
          </a:r>
          <a:r>
            <a:rPr lang="pl-PL" sz="2200" kern="1200" err="1"/>
            <a:t>class</a:t>
          </a:r>
          <a:r>
            <a:rPr lang="pl-PL" sz="2200" kern="1200"/>
            <a:t> </a:t>
          </a:r>
          <a:r>
            <a:rPr lang="pl-PL" sz="2200" kern="1200" err="1"/>
            <a:t>over</a:t>
          </a:r>
          <a:r>
            <a:rPr lang="pl-PL" sz="2200" kern="1200"/>
            <a:t> </a:t>
          </a:r>
          <a:r>
            <a:rPr lang="pl-PL" sz="2200" kern="1200" err="1"/>
            <a:t>minority</a:t>
          </a:r>
          <a:r>
            <a:rPr lang="pl-PL" sz="2200" kern="1200"/>
            <a:t> </a:t>
          </a:r>
          <a:r>
            <a:rPr lang="pl-PL" sz="2200" kern="1200" err="1"/>
            <a:t>classes</a:t>
          </a:r>
          <a:r>
            <a:rPr lang="pl-PL" sz="2200" kern="1200"/>
            <a:t>.</a:t>
          </a:r>
          <a:endParaRPr lang="en-US" sz="2200" kern="1200"/>
        </a:p>
      </dsp:txBody>
      <dsp:txXfrm>
        <a:off x="1509882" y="708097"/>
        <a:ext cx="9005717" cy="1307257"/>
      </dsp:txXfrm>
    </dsp:sp>
    <dsp:sp modelId="{1B45E1D3-F360-48B2-871A-611BD2C5A122}">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4CDF9-906F-4E4E-863B-987DE7B1CEDB}">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8A6EE-F85B-4E63-A474-1D4D12DAACB3}">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100000"/>
            </a:lnSpc>
            <a:spcBef>
              <a:spcPct val="0"/>
            </a:spcBef>
            <a:spcAft>
              <a:spcPct val="35000"/>
            </a:spcAft>
            <a:buNone/>
          </a:pPr>
          <a:r>
            <a:rPr lang="pl-PL" sz="2200" kern="1200">
              <a:latin typeface="Aptos Display" panose="02110004020202020204"/>
            </a:rPr>
            <a:t>The </a:t>
          </a:r>
          <a:r>
            <a:rPr lang="pl-PL" sz="2200" kern="1200" err="1">
              <a:latin typeface="Aptos Display" panose="02110004020202020204"/>
            </a:rPr>
            <a:t>dataset</a:t>
          </a:r>
          <a:r>
            <a:rPr lang="pl-PL" sz="2200" kern="1200">
              <a:latin typeface="Aptos Display" panose="02110004020202020204"/>
            </a:rPr>
            <a:t> was </a:t>
          </a:r>
          <a:r>
            <a:rPr lang="pl-PL" sz="2200" kern="1200" err="1">
              <a:latin typeface="Aptos Display" panose="02110004020202020204"/>
            </a:rPr>
            <a:t>balanced</a:t>
          </a:r>
          <a:r>
            <a:rPr lang="pl-PL" sz="2200" kern="1200">
              <a:latin typeface="Aptos Display" panose="02110004020202020204"/>
            </a:rPr>
            <a:t> by:</a:t>
          </a:r>
          <a:br>
            <a:rPr lang="pl-PL" sz="2200" kern="1200">
              <a:latin typeface="Aptos Display" panose="02110004020202020204"/>
            </a:rPr>
          </a:br>
          <a:r>
            <a:rPr lang="pl-PL" sz="2200" kern="1200">
              <a:latin typeface="Aptos Display" panose="02110004020202020204"/>
            </a:rPr>
            <a:t> - </a:t>
          </a:r>
          <a:r>
            <a:rPr lang="pl-PL" sz="2200" kern="1200" err="1">
              <a:latin typeface="Aptos Display" panose="02110004020202020204"/>
            </a:rPr>
            <a:t>removing</a:t>
          </a:r>
          <a:r>
            <a:rPr lang="pl-PL" sz="2200" kern="1200">
              <a:latin typeface="Aptos Display" panose="02110004020202020204"/>
            </a:rPr>
            <a:t> </a:t>
          </a:r>
          <a:r>
            <a:rPr lang="pl-PL" sz="2200" kern="1200" err="1">
              <a:latin typeface="Aptos Display" panose="02110004020202020204"/>
            </a:rPr>
            <a:t>classes</a:t>
          </a:r>
          <a:r>
            <a:rPr lang="pl-PL" sz="2200" kern="1200">
              <a:latin typeface="Aptos Display" panose="02110004020202020204"/>
            </a:rPr>
            <a:t> with &lt; 100 </a:t>
          </a:r>
          <a:r>
            <a:rPr lang="pl-PL" sz="2200" kern="1200" err="1">
              <a:latin typeface="Aptos Display" panose="02110004020202020204"/>
            </a:rPr>
            <a:t>samples</a:t>
          </a:r>
          <a:r>
            <a:rPr lang="pl-PL" sz="2200" kern="1200">
              <a:latin typeface="Aptos Display" panose="02110004020202020204"/>
            </a:rPr>
            <a:t> (</a:t>
          </a:r>
          <a:r>
            <a:rPr lang="pl-PL" sz="2200" kern="1200" err="1">
              <a:latin typeface="Aptos Display" panose="02110004020202020204"/>
            </a:rPr>
            <a:t>Filtering</a:t>
          </a:r>
          <a:r>
            <a:rPr lang="pl-PL" sz="2200" kern="1200">
              <a:latin typeface="Aptos Display" panose="02110004020202020204"/>
            </a:rPr>
            <a:t>)</a:t>
          </a:r>
          <a:br>
            <a:rPr lang="en-US" sz="2200" kern="1200"/>
          </a:br>
          <a:r>
            <a:rPr lang="pl-PL" sz="2200" kern="1200">
              <a:latin typeface="Aptos Display" panose="02110004020202020204"/>
            </a:rPr>
            <a:t> - classes with &gt; 100 </a:t>
          </a:r>
          <a:r>
            <a:rPr lang="pl-PL" sz="2200" kern="1200" err="1">
              <a:latin typeface="Aptos Display" panose="02110004020202020204"/>
            </a:rPr>
            <a:t>samples</a:t>
          </a:r>
          <a:r>
            <a:rPr lang="pl-PL" sz="2200" kern="1200">
              <a:latin typeface="Aptos Display" panose="02110004020202020204"/>
            </a:rPr>
            <a:t> </a:t>
          </a:r>
          <a:r>
            <a:rPr lang="pl-PL" sz="2200" kern="1200" err="1">
              <a:latin typeface="Aptos Display" panose="02110004020202020204"/>
            </a:rPr>
            <a:t>were</a:t>
          </a:r>
          <a:r>
            <a:rPr lang="pl-PL" sz="2200" kern="1200">
              <a:latin typeface="Aptos Display" panose="02110004020202020204"/>
            </a:rPr>
            <a:t> </a:t>
          </a:r>
          <a:r>
            <a:rPr lang="pl-PL" sz="2200" kern="1200" err="1">
              <a:latin typeface="Aptos Display" panose="02110004020202020204"/>
            </a:rPr>
            <a:t>reduced</a:t>
          </a:r>
          <a:r>
            <a:rPr lang="pl-PL" sz="2200" kern="1200">
              <a:latin typeface="Aptos Display" panose="02110004020202020204"/>
            </a:rPr>
            <a:t> (</a:t>
          </a:r>
          <a:r>
            <a:rPr lang="pl-PL" sz="2200" kern="1200" err="1">
              <a:latin typeface="Aptos Display" panose="02110004020202020204"/>
            </a:rPr>
            <a:t>Undersampling</a:t>
          </a:r>
          <a:r>
            <a:rPr lang="pl-PL" sz="2200" kern="1200">
              <a:latin typeface="Aptos Display" panose="02110004020202020204"/>
            </a:rPr>
            <a:t>)</a:t>
          </a:r>
          <a:endParaRPr lang="pl-PL" sz="2200" kern="1200"/>
        </a:p>
      </dsp:txBody>
      <dsp:txXfrm>
        <a:off x="1509882" y="2342169"/>
        <a:ext cx="9005717" cy="13072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E470E-6249-43A3-BC7E-8CF7DE0EE3DA}">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1929A-74BF-4F13-849A-FC9FF193692D}">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DF4ED-AF1C-4EA7-B383-C25955D8ECC6}">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Accuracy </a:t>
          </a:r>
        </a:p>
      </dsp:txBody>
      <dsp:txXfrm>
        <a:off x="1548914" y="3176402"/>
        <a:ext cx="3600000" cy="720000"/>
      </dsp:txXfrm>
    </dsp:sp>
    <dsp:sp modelId="{732A8A40-7C4E-43AA-BBC4-A910B93F41CF}">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61448-449B-4F8B-A020-75B24BCFEC5D}">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D49CC-F125-4B2D-9F78-812276A00221}">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Time </a:t>
          </a:r>
        </a:p>
      </dsp:txBody>
      <dsp:txXfrm>
        <a:off x="5778914" y="3176402"/>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ABDA4-B0BA-4FBC-A0D9-CCF8BF074F24}">
      <dsp:nvSpPr>
        <dsp:cNvPr id="0" name=""/>
        <dsp:cNvSpPr/>
      </dsp:nvSpPr>
      <dsp:spPr>
        <a:xfrm>
          <a:off x="1333" y="1316033"/>
          <a:ext cx="3121474" cy="15607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kern="1200"/>
            <a:t>Backpropagation </a:t>
          </a:r>
          <a:endParaRPr lang="en-US" sz="3100" kern="1200"/>
        </a:p>
      </dsp:txBody>
      <dsp:txXfrm>
        <a:off x="47045" y="1361745"/>
        <a:ext cx="3030050" cy="1469313"/>
      </dsp:txXfrm>
    </dsp:sp>
    <dsp:sp modelId="{C08AB6A6-7F79-42E8-B8CE-B0F44EF8A404}">
      <dsp:nvSpPr>
        <dsp:cNvPr id="0" name=""/>
        <dsp:cNvSpPr/>
      </dsp:nvSpPr>
      <dsp:spPr>
        <a:xfrm>
          <a:off x="3903177" y="1316033"/>
          <a:ext cx="3121474" cy="156073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kern="1200"/>
            <a:t>Forward propagation</a:t>
          </a:r>
          <a:endParaRPr lang="en-US" sz="3100" kern="1200"/>
        </a:p>
      </dsp:txBody>
      <dsp:txXfrm>
        <a:off x="3948889" y="1361745"/>
        <a:ext cx="3030050" cy="1469313"/>
      </dsp:txXfrm>
    </dsp:sp>
    <dsp:sp modelId="{7989439D-0E63-43AE-83F7-74551D6C9790}">
      <dsp:nvSpPr>
        <dsp:cNvPr id="0" name=""/>
        <dsp:cNvSpPr/>
      </dsp:nvSpPr>
      <dsp:spPr>
        <a:xfrm>
          <a:off x="7805020" y="1316033"/>
          <a:ext cx="3121474" cy="156073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pl-PL" sz="3100" kern="1200"/>
            <a:t>Parameters updates</a:t>
          </a:r>
          <a:endParaRPr lang="en-US" sz="3100" kern="1200"/>
        </a:p>
      </dsp:txBody>
      <dsp:txXfrm>
        <a:off x="7850732" y="1361745"/>
        <a:ext cx="3030050" cy="14693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9E459-1E95-4234-8753-CD9245284F28}">
      <dsp:nvSpPr>
        <dsp:cNvPr id="0" name=""/>
        <dsp:cNvSpPr/>
      </dsp:nvSpPr>
      <dsp:spPr>
        <a:xfrm>
          <a:off x="1959228" y="76347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E6D39-F839-4560-8F97-E9C94BD80015}">
      <dsp:nvSpPr>
        <dsp:cNvPr id="0" name=""/>
        <dsp:cNvSpPr/>
      </dsp:nvSpPr>
      <dsp:spPr>
        <a:xfrm>
          <a:off x="555228" y="2404837"/>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pl-PL" sz="1400" kern="1200"/>
            <a:t>Main focus of experiments was balancing the learning rate hyperparameter to discover this operation’s efficacy and results</a:t>
          </a:r>
          <a:endParaRPr lang="en-US" sz="1400" kern="1200"/>
        </a:p>
      </dsp:txBody>
      <dsp:txXfrm>
        <a:off x="555228" y="2404837"/>
        <a:ext cx="4320000" cy="668250"/>
      </dsp:txXfrm>
    </dsp:sp>
    <dsp:sp modelId="{F5B14258-289C-430B-93FA-8C3E32003657}">
      <dsp:nvSpPr>
        <dsp:cNvPr id="0" name=""/>
        <dsp:cNvSpPr/>
      </dsp:nvSpPr>
      <dsp:spPr>
        <a:xfrm>
          <a:off x="555228" y="3133256"/>
          <a:ext cx="4320000" cy="638694"/>
        </a:xfrm>
        <a:prstGeom prst="rect">
          <a:avLst/>
        </a:prstGeom>
        <a:noFill/>
        <a:ln>
          <a:noFill/>
        </a:ln>
        <a:effectLst/>
      </dsp:spPr>
      <dsp:style>
        <a:lnRef idx="0">
          <a:scrgbClr r="0" g="0" b="0"/>
        </a:lnRef>
        <a:fillRef idx="0">
          <a:scrgbClr r="0" g="0" b="0"/>
        </a:fillRef>
        <a:effectRef idx="0">
          <a:scrgbClr r="0" g="0" b="0"/>
        </a:effectRef>
        <a:fontRef idx="minor"/>
      </dsp:style>
    </dsp:sp>
    <dsp:sp modelId="{40D2A4F3-D74B-4F33-9ECF-81949A8DDA6F}">
      <dsp:nvSpPr>
        <dsp:cNvPr id="0" name=""/>
        <dsp:cNvSpPr/>
      </dsp:nvSpPr>
      <dsp:spPr>
        <a:xfrm>
          <a:off x="7035228" y="76347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050141-6588-4124-99B4-09A056F18575}">
      <dsp:nvSpPr>
        <dsp:cNvPr id="0" name=""/>
        <dsp:cNvSpPr/>
      </dsp:nvSpPr>
      <dsp:spPr>
        <a:xfrm>
          <a:off x="5631228" y="2404837"/>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pl-PL" sz="1400" kern="1200"/>
            <a:t>Other types of experiments:</a:t>
          </a:r>
          <a:endParaRPr lang="en-US" sz="1400" kern="1200"/>
        </a:p>
      </dsp:txBody>
      <dsp:txXfrm>
        <a:off x="5631228" y="2404837"/>
        <a:ext cx="4320000" cy="668250"/>
      </dsp:txXfrm>
    </dsp:sp>
    <dsp:sp modelId="{1BD0685E-1D1B-4641-9BAA-9EE81039BAB7}">
      <dsp:nvSpPr>
        <dsp:cNvPr id="0" name=""/>
        <dsp:cNvSpPr/>
      </dsp:nvSpPr>
      <dsp:spPr>
        <a:xfrm>
          <a:off x="5638485" y="2825316"/>
          <a:ext cx="4320000" cy="638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pl-PL" sz="1100" kern="1200"/>
            <a:t>30 </a:t>
          </a:r>
          <a:r>
            <a:rPr lang="pl-PL" sz="1100" kern="1200" err="1"/>
            <a:t>Epochs</a:t>
          </a:r>
          <a:r>
            <a:rPr lang="pl-PL" sz="1100" kern="1200"/>
            <a:t> </a:t>
          </a:r>
          <a:r>
            <a:rPr lang="pl-PL" sz="1100" kern="1200" err="1"/>
            <a:t>experiment</a:t>
          </a:r>
          <a:endParaRPr lang="en-US" sz="1100" kern="1200"/>
        </a:p>
        <a:p>
          <a:pPr marL="0" lvl="0" indent="0" algn="ctr" defTabSz="488950">
            <a:lnSpc>
              <a:spcPct val="100000"/>
            </a:lnSpc>
            <a:spcBef>
              <a:spcPct val="0"/>
            </a:spcBef>
            <a:spcAft>
              <a:spcPct val="35000"/>
            </a:spcAft>
            <a:buNone/>
          </a:pPr>
          <a:r>
            <a:rPr lang="pl-PL" sz="1100" kern="1200" err="1"/>
            <a:t>Balanced</a:t>
          </a:r>
          <a:r>
            <a:rPr lang="pl-PL" sz="1100" kern="1200"/>
            <a:t> </a:t>
          </a:r>
          <a:r>
            <a:rPr lang="pl-PL" sz="1100" kern="1200" err="1"/>
            <a:t>dataset</a:t>
          </a:r>
          <a:r>
            <a:rPr lang="pl-PL" sz="1100" kern="1200"/>
            <a:t> </a:t>
          </a:r>
          <a:r>
            <a:rPr lang="pl-PL" sz="1100" kern="1200" err="1"/>
            <a:t>experiment</a:t>
          </a:r>
          <a:endParaRPr lang="en-US" sz="1100" kern="1200"/>
        </a:p>
        <a:p>
          <a:pPr marL="0" lvl="0" indent="0" algn="ctr" defTabSz="488950">
            <a:lnSpc>
              <a:spcPct val="100000"/>
            </a:lnSpc>
            <a:spcBef>
              <a:spcPct val="0"/>
            </a:spcBef>
            <a:spcAft>
              <a:spcPct val="35000"/>
            </a:spcAft>
            <a:buNone/>
          </a:pPr>
          <a:r>
            <a:rPr lang="pl-PL" sz="1100" kern="1200"/>
            <a:t>0.05 Extreme Learning </a:t>
          </a:r>
          <a:r>
            <a:rPr lang="pl-PL" sz="1100" kern="1200" err="1"/>
            <a:t>Rate</a:t>
          </a:r>
          <a:r>
            <a:rPr lang="pl-PL" sz="1100" kern="1200"/>
            <a:t> </a:t>
          </a:r>
          <a:r>
            <a:rPr lang="pl-PL" sz="1100" kern="1200" err="1"/>
            <a:t>experiment</a:t>
          </a:r>
          <a:endParaRPr lang="en-US" sz="1100" kern="1200"/>
        </a:p>
      </dsp:txBody>
      <dsp:txXfrm>
        <a:off x="5638485" y="2825316"/>
        <a:ext cx="4320000" cy="638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F3300-E479-4D9F-80F1-8116A2EAFDA6}">
      <dsp:nvSpPr>
        <dsp:cNvPr id="0" name=""/>
        <dsp:cNvSpPr/>
      </dsp:nvSpPr>
      <dsp:spPr>
        <a:xfrm>
          <a:off x="0" y="8492"/>
          <a:ext cx="10927829" cy="20346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pl-PL" sz="3700" kern="1200"/>
            <a:t>One of the experiments was intended to check if balancing the dataset would resolve one class fixation problem</a:t>
          </a:r>
          <a:endParaRPr lang="en-US" sz="3700" kern="1200"/>
        </a:p>
      </dsp:txBody>
      <dsp:txXfrm>
        <a:off x="99322" y="107814"/>
        <a:ext cx="10729185" cy="1835986"/>
      </dsp:txXfrm>
    </dsp:sp>
    <dsp:sp modelId="{91E81391-4D66-4380-81D1-D98A66A827DA}">
      <dsp:nvSpPr>
        <dsp:cNvPr id="0" name=""/>
        <dsp:cNvSpPr/>
      </dsp:nvSpPr>
      <dsp:spPr>
        <a:xfrm>
          <a:off x="0" y="2149682"/>
          <a:ext cx="10927829" cy="203463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pl-PL" sz="3700" kern="1200"/>
            <a:t>Final shape achieved -&gt; </a:t>
          </a:r>
          <a:r>
            <a:rPr lang="pl-PL" sz="3700" b="1" kern="1200"/>
            <a:t>(21950, 2048) </a:t>
          </a:r>
          <a:r>
            <a:rPr lang="pl-PL" sz="3700" kern="1200"/>
            <a:t>that is: 21950 samples, 2048 ResNet50 embeddings each</a:t>
          </a:r>
          <a:endParaRPr lang="en-US" sz="3700" kern="1200"/>
        </a:p>
      </dsp:txBody>
      <dsp:txXfrm>
        <a:off x="99322" y="2249004"/>
        <a:ext cx="10729185" cy="1835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476A3-1373-4FD8-B21C-E862BD982A72}">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432CE-3F99-47AB-B1A6-5A68A74BEAC6}">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641DD-B5B6-4A5A-A0E5-AE5C14065379}">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pl-PL" sz="2200" kern="1200"/>
            <a:t>The correctness of the implementation of the artificial neural network was confirmed.</a:t>
          </a:r>
          <a:endParaRPr lang="en-US" sz="2200" kern="1200"/>
        </a:p>
      </dsp:txBody>
      <dsp:txXfrm>
        <a:off x="1948202" y="368029"/>
        <a:ext cx="3233964" cy="1371985"/>
      </dsp:txXfrm>
    </dsp:sp>
    <dsp:sp modelId="{D59F1D5D-671D-4F8B-8BB8-2F5434C146F6}">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BBDE7-E3A7-4513-B023-C9AB9BD81B68}">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458479-E78B-4D73-AD23-9FB15E506B90}">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pl-PL" sz="2200" kern="1200"/>
            <a:t>Problem of one class fixation upen Planclef dataset remaines unsolved.</a:t>
          </a:r>
          <a:endParaRPr lang="en-US" sz="2200" kern="1200"/>
        </a:p>
      </dsp:txBody>
      <dsp:txXfrm>
        <a:off x="7411643" y="368029"/>
        <a:ext cx="3233964" cy="1371985"/>
      </dsp:txXfrm>
    </dsp:sp>
    <dsp:sp modelId="{B0E9470B-3C57-467B-A270-944DD3AEDB22}">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A3D5E-649A-43C0-B7F9-F85AF754890A}">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F267E-EAD6-47F0-8A5A-DD46E5F32EEF}">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pl-PL" sz="2200" kern="1200" err="1"/>
            <a:t>Experiments</a:t>
          </a:r>
          <a:r>
            <a:rPr lang="pl-PL" sz="2200" kern="1200"/>
            <a:t> </a:t>
          </a:r>
          <a:r>
            <a:rPr lang="pl-PL" sz="2200" kern="1200" err="1"/>
            <a:t>did</a:t>
          </a:r>
          <a:r>
            <a:rPr lang="pl-PL" sz="2200" kern="1200"/>
            <a:t> not </a:t>
          </a:r>
          <a:r>
            <a:rPr lang="pl-PL" sz="2200" kern="1200" err="1"/>
            <a:t>yield</a:t>
          </a:r>
          <a:r>
            <a:rPr lang="pl-PL" sz="2200" kern="1200"/>
            <a:t> a </a:t>
          </a:r>
          <a:r>
            <a:rPr lang="pl-PL" sz="2200" kern="1200" err="1"/>
            <a:t>discovery</a:t>
          </a:r>
          <a:r>
            <a:rPr lang="pl-PL" sz="2200" kern="1200"/>
            <a:t> to </a:t>
          </a:r>
          <a:r>
            <a:rPr lang="pl-PL" sz="2200" kern="1200" err="1"/>
            <a:t>this</a:t>
          </a:r>
          <a:r>
            <a:rPr lang="pl-PL" sz="2200" kern="1200"/>
            <a:t> </a:t>
          </a:r>
          <a:r>
            <a:rPr lang="pl-PL" sz="2200" kern="1200" err="1"/>
            <a:t>problem’s</a:t>
          </a:r>
          <a:r>
            <a:rPr lang="pl-PL" sz="2200" kern="1200"/>
            <a:t> </a:t>
          </a:r>
          <a:r>
            <a:rPr lang="pl-PL" sz="2200" kern="1200" err="1"/>
            <a:t>solution</a:t>
          </a:r>
          <a:r>
            <a:rPr lang="pl-PL" sz="2200" kern="1200"/>
            <a:t> on </a:t>
          </a:r>
          <a:r>
            <a:rPr lang="pl-PL" sz="2200" kern="1200" err="1"/>
            <a:t>this</a:t>
          </a:r>
          <a:r>
            <a:rPr lang="pl-PL" sz="2200" kern="1200"/>
            <a:t> </a:t>
          </a:r>
          <a:r>
            <a:rPr lang="pl-PL" sz="2200" kern="1200" err="1"/>
            <a:t>dataset</a:t>
          </a:r>
          <a:r>
            <a:rPr lang="pl-PL" sz="2200" kern="1200"/>
            <a:t>.</a:t>
          </a:r>
          <a:endParaRPr lang="en-US" sz="2200" kern="1200"/>
        </a:p>
      </dsp:txBody>
      <dsp:txXfrm>
        <a:off x="1948202" y="2452790"/>
        <a:ext cx="3233964" cy="1371985"/>
      </dsp:txXfrm>
    </dsp:sp>
    <dsp:sp modelId="{45BA6C8A-AE54-4871-A711-FDA67EB7EBAE}">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B499B-8ABB-4D00-BC17-9887F3A62D38}">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B6FFC7-BCEA-4ADC-9398-ACEB4378D761}">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pl-PL" sz="2200" kern="1200"/>
            <a:t>Further suggestions include continuation of experiments to discover the root of this problem.</a:t>
          </a:r>
          <a:endParaRPr lang="en-US" sz="2200" kern="1200"/>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437E3-790A-43F0-9AE1-53E2AAD4CA88}" type="datetimeFigureOut">
              <a:rPr lang="pl-PL" smtClean="0"/>
              <a:t>20.01.2026</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A42E0-F571-4C89-90D0-36D50B0CEE84}" type="slidenum">
              <a:rPr lang="pl-PL" smtClean="0"/>
              <a:t>‹#›</a:t>
            </a:fld>
            <a:endParaRPr lang="pl-PL"/>
          </a:p>
        </p:txBody>
      </p:sp>
    </p:spTree>
    <p:extLst>
      <p:ext uri="{BB962C8B-B14F-4D97-AF65-F5344CB8AC3E}">
        <p14:creationId xmlns:p14="http://schemas.microsoft.com/office/powerpoint/2010/main" val="240856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ADEA42E0-F571-4C89-90D0-36D50B0CEE84}" type="slidenum">
              <a:rPr lang="pl-PL" smtClean="0"/>
              <a:t>3</a:t>
            </a:fld>
            <a:endParaRPr lang="pl-PL"/>
          </a:p>
        </p:txBody>
      </p:sp>
    </p:spTree>
    <p:extLst>
      <p:ext uri="{BB962C8B-B14F-4D97-AF65-F5344CB8AC3E}">
        <p14:creationId xmlns:p14="http://schemas.microsoft.com/office/powerpoint/2010/main" val="3048899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9DB4C4-DEBC-AFE7-111A-9061A2DDAEB9}"/>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9641D021-DF0A-CB18-0FB8-D68A563905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63AE04B6-F91A-387D-ADDC-09F7D540AB53}"/>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6F35ECE6-9D4E-78B3-E2D8-43270BE21608}"/>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C4A53579-1B61-31CD-D2D5-C58B252F72C6}"/>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35624358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D40495-9876-8A36-26EE-14F84EC7E8F8}"/>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63E4B1A0-F123-C267-F9EB-3ECC1FFF2FCA}"/>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84C5A4F-D3AA-7D34-80B2-EA6AA854D140}"/>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C5EBF0F2-578E-E38C-8B73-2E90F2277DE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D9DC5FC-0C2D-E0BD-E93B-FD31C62516C7}"/>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9765553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6A89FFCB-060B-519E-4B4B-12430C7E25D9}"/>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27E2900A-EB13-6BCA-8B89-D8D72636F979}"/>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79E4D91-48DA-112B-8C29-C4F568621A2A}"/>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E39DA99C-3707-388E-B41E-15E13596C6F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B621D6C-942E-8C2E-883B-378A8C1CB94B}"/>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12098915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BA8D8F-1311-887E-F7B8-3A5F4BC8DCE1}"/>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C9DCE58D-D666-91D1-CAED-932E3BD09563}"/>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A3ECBDD-0F88-F8A6-5F06-9784A45C0DF2}"/>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A6FCFA38-2845-CA16-9E8C-5F102605882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7218E3A-0891-7857-C07B-78941BF46125}"/>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60780501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299FBC-7709-AA2B-DE98-360342DAB43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5D694082-2E9A-4A09-AB37-FF01089750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2570C38F-3418-693A-1977-B8038DB81BB4}"/>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99CD5BB1-BE1E-31B2-94B9-45205760C4F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C7D4C3E-F9FD-E69A-F4EE-B32DB732B518}"/>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285863266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7AC9F58-ADB1-D190-C597-8FB9D30734B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DE93F7C3-51D7-6FB2-99BF-EBE7DE18F721}"/>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6980101E-60FE-30A6-A2B1-EDAB944813E8}"/>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D0457C0B-3BA4-EB26-C3A4-12911DDF5215}"/>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6" name="Symbol zastępczy stopki 5">
            <a:extLst>
              <a:ext uri="{FF2B5EF4-FFF2-40B4-BE49-F238E27FC236}">
                <a16:creationId xmlns:a16="http://schemas.microsoft.com/office/drawing/2014/main" id="{A0E9F743-6EC3-121D-DE4F-324402F96A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092D5AEA-885B-67E7-C734-0E14F2BFE66E}"/>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343174087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0B4F87-296C-2644-7364-4976705C7F96}"/>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FD192E7-0309-BFBE-8EEB-4E1562556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A5C6534D-54AA-7F47-DF76-60FEF6E11724}"/>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4472283F-8570-76F2-820D-CF4D83622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27BCE921-B96F-6205-07B3-EF9247C199FF}"/>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4D88EE70-ABC3-3B21-651B-B876D2008CEA}"/>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8" name="Symbol zastępczy stopki 7">
            <a:extLst>
              <a:ext uri="{FF2B5EF4-FFF2-40B4-BE49-F238E27FC236}">
                <a16:creationId xmlns:a16="http://schemas.microsoft.com/office/drawing/2014/main" id="{7FE3B97B-2553-A7E5-9929-73DDE2B7B5DC}"/>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45CF5D35-63D7-FF48-3BEA-2FD9C066CF5B}"/>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30862889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F699944-169E-6B37-EF88-5B73C8EE071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978A62A2-11E7-7399-5A48-9BD80FBD65D4}"/>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4" name="Symbol zastępczy stopki 3">
            <a:extLst>
              <a:ext uri="{FF2B5EF4-FFF2-40B4-BE49-F238E27FC236}">
                <a16:creationId xmlns:a16="http://schemas.microsoft.com/office/drawing/2014/main" id="{C3D97ACE-9D38-2EA3-6077-DD9385D49CA2}"/>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F19EBBAA-ECC7-293E-777F-7445150D4CF1}"/>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21877100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837466A-812F-8918-49B6-2E10CD9F25C5}"/>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3" name="Symbol zastępczy stopki 2">
            <a:extLst>
              <a:ext uri="{FF2B5EF4-FFF2-40B4-BE49-F238E27FC236}">
                <a16:creationId xmlns:a16="http://schemas.microsoft.com/office/drawing/2014/main" id="{DD59273B-321D-D1D7-281E-675CDE0A7886}"/>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A7047E4E-9240-D5FD-7AA9-1A9BCFFE788E}"/>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289319801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2BFA5C-76B9-E6AE-8BD7-ED3F8A6F17E1}"/>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50A655EB-A686-8064-8899-78FD35A2C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CC44779E-018E-A100-0E47-BA723A03C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B915ACB-0B89-9B21-B21F-B2B7D54A0B0B}"/>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6" name="Symbol zastępczy stopki 5">
            <a:extLst>
              <a:ext uri="{FF2B5EF4-FFF2-40B4-BE49-F238E27FC236}">
                <a16:creationId xmlns:a16="http://schemas.microsoft.com/office/drawing/2014/main" id="{85380097-0704-AE96-AD08-B6A43560FE05}"/>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E7E5677-ABCF-EE42-7957-DCF9E899B59F}"/>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18883861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33C4AB-9FEB-0F58-322F-CF72D3B17198}"/>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38842EBB-28D7-E9D3-FC1D-5A5875F7B7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69775AE0-F809-88C3-9A53-108F6050E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87ABB93C-FA9D-A68C-0627-EB67C8E1377C}"/>
              </a:ext>
            </a:extLst>
          </p:cNvPr>
          <p:cNvSpPr>
            <a:spLocks noGrp="1"/>
          </p:cNvSpPr>
          <p:nvPr>
            <p:ph type="dt" sz="half" idx="10"/>
          </p:nvPr>
        </p:nvSpPr>
        <p:spPr/>
        <p:txBody>
          <a:bodyPr/>
          <a:lstStyle/>
          <a:p>
            <a:fld id="{208C3A54-1F5B-430C-8DC1-48CF42209B14}" type="datetimeFigureOut">
              <a:rPr lang="pl-PL" smtClean="0"/>
              <a:t>20.01.2026</a:t>
            </a:fld>
            <a:endParaRPr lang="pl-PL"/>
          </a:p>
        </p:txBody>
      </p:sp>
      <p:sp>
        <p:nvSpPr>
          <p:cNvPr id="6" name="Symbol zastępczy stopki 5">
            <a:extLst>
              <a:ext uri="{FF2B5EF4-FFF2-40B4-BE49-F238E27FC236}">
                <a16:creationId xmlns:a16="http://schemas.microsoft.com/office/drawing/2014/main" id="{B887994B-A08F-8BB5-5A01-B8A2889E21F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532FCED5-B8E5-724F-C23C-72565778197B}"/>
              </a:ext>
            </a:extLst>
          </p:cNvPr>
          <p:cNvSpPr>
            <a:spLocks noGrp="1"/>
          </p:cNvSpPr>
          <p:nvPr>
            <p:ph type="sldNum" sz="quarter" idx="12"/>
          </p:nvPr>
        </p:nvSpPr>
        <p:spPr/>
        <p:txBody>
          <a:bodyPr/>
          <a:lstStyle/>
          <a:p>
            <a:fld id="{A4BB64CE-0968-4711-95F1-83AA63AB51D8}" type="slidenum">
              <a:rPr lang="pl-PL" smtClean="0"/>
              <a:t>‹#›</a:t>
            </a:fld>
            <a:endParaRPr lang="pl-PL"/>
          </a:p>
        </p:txBody>
      </p:sp>
    </p:spTree>
    <p:extLst>
      <p:ext uri="{BB962C8B-B14F-4D97-AF65-F5344CB8AC3E}">
        <p14:creationId xmlns:p14="http://schemas.microsoft.com/office/powerpoint/2010/main" val="18717415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30C9CA50-C7BC-CAE8-F151-67167E56BC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18F7917C-222D-009E-BB77-2B7194BDD2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8881174-15BE-A198-C0C0-111443A10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8C3A54-1F5B-430C-8DC1-48CF42209B14}" type="datetimeFigureOut">
              <a:rPr lang="pl-PL" smtClean="0"/>
              <a:t>20.01.2026</a:t>
            </a:fld>
            <a:endParaRPr lang="pl-PL"/>
          </a:p>
        </p:txBody>
      </p:sp>
      <p:sp>
        <p:nvSpPr>
          <p:cNvPr id="5" name="Symbol zastępczy stopki 4">
            <a:extLst>
              <a:ext uri="{FF2B5EF4-FFF2-40B4-BE49-F238E27FC236}">
                <a16:creationId xmlns:a16="http://schemas.microsoft.com/office/drawing/2014/main" id="{14721176-73E1-4815-8474-6CE3BD362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ADEDC3CC-1DE0-7E10-AB54-127F8EFB4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BB64CE-0968-4711-95F1-83AA63AB51D8}" type="slidenum">
              <a:rPr lang="pl-PL" smtClean="0"/>
              <a:t>‹#›</a:t>
            </a:fld>
            <a:endParaRPr lang="pl-PL"/>
          </a:p>
        </p:txBody>
      </p:sp>
    </p:spTree>
    <p:extLst>
      <p:ext uri="{BB962C8B-B14F-4D97-AF65-F5344CB8AC3E}">
        <p14:creationId xmlns:p14="http://schemas.microsoft.com/office/powerpoint/2010/main" val="968477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hyperlink" Target="http://[1https:/www.kaggle.com/datasets/datajameson/planclef" TargetMode="Externa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www.kaggle.com/datasets/datajameson/planclef" TargetMode="Externa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w8yWXqWQYmU&amp;t=1154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ZVR2Way4nwQ"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T9UcK-TxQG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2" Type="http://schemas.openxmlformats.org/officeDocument/2006/relationships/hyperlink" Target="https://www.proquest.com/scholarly-journals/predictive-analytics-business-decision-tree/docview/2674049708/se-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95D2763-D8B2-C4B9-9132-1DEA189D9F32}"/>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pl-PL" sz="6600" kern="1200">
                <a:solidFill>
                  <a:schemeClr val="tx1"/>
                </a:solidFill>
                <a:latin typeface="+mj-lt"/>
                <a:ea typeface="+mj-ea"/>
                <a:cs typeface="+mj-cs"/>
              </a:rPr>
              <a:t>Hydra – </a:t>
            </a:r>
            <a:r>
              <a:rPr lang="pl-PL" sz="6600" kern="1200" err="1">
                <a:solidFill>
                  <a:schemeClr val="tx1"/>
                </a:solidFill>
                <a:latin typeface="+mj-lt"/>
                <a:ea typeface="+mj-ea"/>
                <a:cs typeface="+mj-cs"/>
              </a:rPr>
              <a:t>classifiers</a:t>
            </a:r>
            <a:r>
              <a:rPr lang="pl-PL" sz="6600" kern="1200">
                <a:solidFill>
                  <a:schemeClr val="tx1"/>
                </a:solidFill>
                <a:latin typeface="+mj-lt"/>
                <a:ea typeface="+mj-ea"/>
                <a:cs typeface="+mj-cs"/>
              </a:rPr>
              <a:t> </a:t>
            </a:r>
            <a:r>
              <a:rPr lang="pl-PL" sz="6600" kern="1200" err="1">
                <a:solidFill>
                  <a:schemeClr val="tx1"/>
                </a:solidFill>
                <a:latin typeface="+mj-lt"/>
                <a:ea typeface="+mj-ea"/>
                <a:cs typeface="+mj-cs"/>
              </a:rPr>
              <a:t>comparison</a:t>
            </a:r>
            <a:r>
              <a:rPr lang="pl-PL" sz="6600" kern="1200">
                <a:solidFill>
                  <a:schemeClr val="tx1"/>
                </a:solidFill>
                <a:latin typeface="+mj-lt"/>
                <a:ea typeface="+mj-ea"/>
                <a:cs typeface="+mj-cs"/>
              </a:rPr>
              <a:t> </a:t>
            </a:r>
            <a:r>
              <a:rPr lang="pl-PL" sz="6600" kern="1200" err="1">
                <a:solidFill>
                  <a:schemeClr val="tx1"/>
                </a:solidFill>
                <a:latin typeface="+mj-lt"/>
                <a:ea typeface="+mj-ea"/>
                <a:cs typeface="+mj-cs"/>
              </a:rPr>
              <a:t>using</a:t>
            </a:r>
            <a:r>
              <a:rPr lang="pl-PL" sz="6600" kern="1200">
                <a:solidFill>
                  <a:schemeClr val="tx1"/>
                </a:solidFill>
                <a:latin typeface="+mj-lt"/>
                <a:ea typeface="+mj-ea"/>
                <a:cs typeface="+mj-cs"/>
              </a:rPr>
              <a:t> </a:t>
            </a:r>
            <a:r>
              <a:rPr lang="pl-PL" sz="6600" kern="1200" err="1">
                <a:solidFill>
                  <a:schemeClr val="tx1"/>
                </a:solidFill>
                <a:latin typeface="+mj-lt"/>
                <a:ea typeface="+mj-ea"/>
                <a:cs typeface="+mj-cs"/>
              </a:rPr>
              <a:t>plants</a:t>
            </a:r>
            <a:r>
              <a:rPr lang="pl-PL" sz="6600" kern="1200">
                <a:solidFill>
                  <a:schemeClr val="tx1"/>
                </a:solidFill>
                <a:latin typeface="+mj-lt"/>
                <a:ea typeface="+mj-ea"/>
                <a:cs typeface="+mj-cs"/>
              </a:rPr>
              <a:t> </a:t>
            </a:r>
            <a:r>
              <a:rPr lang="pl-PL" sz="6600" kern="1200" err="1">
                <a:solidFill>
                  <a:schemeClr val="tx1"/>
                </a:solidFill>
                <a:latin typeface="+mj-lt"/>
                <a:ea typeface="+mj-ea"/>
                <a:cs typeface="+mj-cs"/>
              </a:rPr>
              <a:t>dataset</a:t>
            </a:r>
            <a:endParaRPr lang="en-US" sz="6600" kern="1200">
              <a:solidFill>
                <a:schemeClr val="tx1"/>
              </a:solidFill>
              <a:latin typeface="+mj-lt"/>
              <a:ea typeface="+mj-ea"/>
              <a:cs typeface="+mj-cs"/>
            </a:endParaRPr>
          </a:p>
        </p:txBody>
      </p:sp>
      <p:pic>
        <p:nvPicPr>
          <p:cNvPr id="7" name="Graphic 6" descr="Roślina">
            <a:extLst>
              <a:ext uri="{FF2B5EF4-FFF2-40B4-BE49-F238E27FC236}">
                <a16:creationId xmlns:a16="http://schemas.microsoft.com/office/drawing/2014/main" id="{A268C016-A7A2-AE36-E6B0-DB591477FA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4087368" cy="4087368"/>
          </a:xfrm>
          <a:prstGeom prst="rect">
            <a:avLst/>
          </a:prstGeom>
        </p:spPr>
      </p:pic>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AF924D2-51DA-008A-D95D-C1FD08F8BDB7}"/>
              </a:ext>
            </a:extLst>
          </p:cNvPr>
          <p:cNvSpPr>
            <a:spLocks noGrp="1"/>
          </p:cNvSpPr>
          <p:nvPr>
            <p:ph type="sldNum" sz="quarter" idx="12"/>
          </p:nvPr>
        </p:nvSpPr>
        <p:spPr/>
        <p:txBody>
          <a:bodyPr/>
          <a:lstStyle/>
          <a:p>
            <a:fld id="{A4BB64CE-0968-4711-95F1-83AA63AB51D8}" type="slidenum">
              <a:rPr lang="pl-PL" smtClean="0"/>
              <a:t>1</a:t>
            </a:fld>
            <a:endParaRPr lang="en-US"/>
          </a:p>
        </p:txBody>
      </p:sp>
    </p:spTree>
    <p:extLst>
      <p:ext uri="{BB962C8B-B14F-4D97-AF65-F5344CB8AC3E}">
        <p14:creationId xmlns:p14="http://schemas.microsoft.com/office/powerpoint/2010/main" val="28069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34002AB-22C1-C68D-D5CC-3E0C9F9D8B19}"/>
              </a:ext>
            </a:extLst>
          </p:cNvPr>
          <p:cNvSpPr>
            <a:spLocks noGrp="1"/>
          </p:cNvSpPr>
          <p:nvPr>
            <p:ph type="title"/>
          </p:nvPr>
        </p:nvSpPr>
        <p:spPr>
          <a:xfrm>
            <a:off x="589560" y="856180"/>
            <a:ext cx="4560584" cy="1128068"/>
          </a:xfrm>
        </p:spPr>
        <p:txBody>
          <a:bodyPr anchor="ctr">
            <a:normAutofit/>
          </a:bodyPr>
          <a:lstStyle/>
          <a:p>
            <a:r>
              <a:rPr lang="pl-PL" sz="3700" err="1"/>
              <a:t>Success</a:t>
            </a:r>
            <a:r>
              <a:rPr lang="pl-PL" sz="3700"/>
              <a:t> of </a:t>
            </a:r>
            <a:r>
              <a:rPr lang="pl-PL" sz="3700" err="1"/>
              <a:t>this</a:t>
            </a:r>
            <a:r>
              <a:rPr lang="pl-PL" sz="3700"/>
              <a:t> </a:t>
            </a:r>
            <a:r>
              <a:rPr lang="pl-PL" sz="3700" err="1"/>
              <a:t>research</a:t>
            </a:r>
            <a:endParaRPr lang="pl-PL" sz="3700"/>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0CCD0CD7-28F2-EF08-93B0-8062EA5005BB}"/>
              </a:ext>
            </a:extLst>
          </p:cNvPr>
          <p:cNvSpPr>
            <a:spLocks noGrp="1"/>
          </p:cNvSpPr>
          <p:nvPr>
            <p:ph idx="1"/>
          </p:nvPr>
        </p:nvSpPr>
        <p:spPr>
          <a:xfrm>
            <a:off x="590719" y="2330505"/>
            <a:ext cx="4559425" cy="3979585"/>
          </a:xfrm>
        </p:spPr>
        <p:txBody>
          <a:bodyPr anchor="ctr">
            <a:normAutofit/>
          </a:bodyPr>
          <a:lstStyle/>
          <a:p>
            <a:pPr marL="0" indent="0">
              <a:buNone/>
            </a:pPr>
            <a:r>
              <a:rPr lang="pl-PL" sz="2000" err="1"/>
              <a:t>Based</a:t>
            </a:r>
            <a:r>
              <a:rPr lang="pl-PL" sz="2000"/>
              <a:t> on </a:t>
            </a:r>
            <a:r>
              <a:rPr lang="pl-PL" sz="2000" err="1"/>
              <a:t>their</a:t>
            </a:r>
            <a:r>
              <a:rPr lang="pl-PL" sz="2000"/>
              <a:t> </a:t>
            </a:r>
            <a:r>
              <a:rPr lang="pl-PL" sz="2000" err="1"/>
              <a:t>research</a:t>
            </a:r>
            <a:r>
              <a:rPr lang="pl-PL" sz="2000"/>
              <a:t> </a:t>
            </a:r>
            <a:r>
              <a:rPr lang="pl-PL" sz="2000" err="1"/>
              <a:t>they</a:t>
            </a:r>
            <a:r>
              <a:rPr lang="pl-PL" sz="2000"/>
              <a:t> </a:t>
            </a:r>
            <a:r>
              <a:rPr lang="pl-PL" sz="2000" err="1"/>
              <a:t>have</a:t>
            </a:r>
            <a:r>
              <a:rPr lang="pl-PL" sz="2000"/>
              <a:t> </a:t>
            </a:r>
            <a:r>
              <a:rPr lang="pl-PL" sz="2000" err="1"/>
              <a:t>concluded</a:t>
            </a:r>
            <a:r>
              <a:rPr lang="pl-PL" sz="2000"/>
              <a:t> </a:t>
            </a:r>
            <a:r>
              <a:rPr lang="pl-PL" sz="2000" err="1"/>
              <a:t>that</a:t>
            </a:r>
            <a:r>
              <a:rPr lang="pl-PL" sz="2000"/>
              <a:t> SVM </a:t>
            </a:r>
            <a:r>
              <a:rPr lang="pl-PL" sz="2000" err="1"/>
              <a:t>can</a:t>
            </a:r>
            <a:r>
              <a:rPr lang="pl-PL" sz="2000"/>
              <a:t> be </a:t>
            </a:r>
            <a:r>
              <a:rPr lang="pl-PL" sz="2000" err="1"/>
              <a:t>efficiently</a:t>
            </a:r>
            <a:r>
              <a:rPr lang="pl-PL" sz="2000"/>
              <a:t> </a:t>
            </a:r>
            <a:r>
              <a:rPr lang="pl-PL" sz="2000" err="1"/>
              <a:t>used</a:t>
            </a:r>
            <a:r>
              <a:rPr lang="pl-PL" sz="2000"/>
              <a:t> in </a:t>
            </a:r>
            <a:r>
              <a:rPr lang="pl-PL" sz="2000" err="1"/>
              <a:t>tasks</a:t>
            </a:r>
            <a:r>
              <a:rPr lang="pl-PL" sz="2000"/>
              <a:t> </a:t>
            </a:r>
            <a:r>
              <a:rPr lang="pl-PL" sz="2000" err="1"/>
              <a:t>like</a:t>
            </a:r>
            <a:endParaRPr lang="pl-PL" sz="2000"/>
          </a:p>
          <a:p>
            <a:pPr>
              <a:buFont typeface="Wingdings" panose="05000000000000000000" pitchFamily="2" charset="2"/>
              <a:buChar char="ü"/>
            </a:pPr>
            <a:r>
              <a:rPr lang="pl-PL" sz="2000" err="1"/>
              <a:t>Facial</a:t>
            </a:r>
            <a:r>
              <a:rPr lang="pl-PL" sz="2000"/>
              <a:t> </a:t>
            </a:r>
            <a:r>
              <a:rPr lang="pl-PL" sz="2000" err="1"/>
              <a:t>recognition</a:t>
            </a:r>
            <a:r>
              <a:rPr lang="pl-PL" sz="2000"/>
              <a:t> (</a:t>
            </a:r>
            <a:r>
              <a:rPr lang="pl-PL" sz="2000" b="1"/>
              <a:t>97.47%</a:t>
            </a:r>
            <a:r>
              <a:rPr lang="pl-PL" sz="2000"/>
              <a:t> </a:t>
            </a:r>
            <a:r>
              <a:rPr lang="pl-PL" sz="2000" err="1"/>
              <a:t>accuracy</a:t>
            </a:r>
            <a:r>
              <a:rPr lang="pl-PL" sz="2000"/>
              <a:t>)</a:t>
            </a:r>
          </a:p>
          <a:p>
            <a:pPr>
              <a:buFont typeface="Wingdings" panose="05000000000000000000" pitchFamily="2" charset="2"/>
              <a:buChar char="ü"/>
            </a:pPr>
            <a:r>
              <a:rPr lang="pl-PL" sz="2000" err="1"/>
              <a:t>Diseases</a:t>
            </a:r>
            <a:r>
              <a:rPr lang="pl-PL" sz="2000"/>
              <a:t> diagnostics (</a:t>
            </a:r>
            <a:r>
              <a:rPr lang="pl-PL" sz="2000" b="1"/>
              <a:t>97%</a:t>
            </a:r>
            <a:r>
              <a:rPr lang="pl-PL" sz="2000"/>
              <a:t> </a:t>
            </a:r>
            <a:r>
              <a:rPr lang="pl-PL" sz="2000" err="1"/>
              <a:t>accuracy</a:t>
            </a:r>
            <a:r>
              <a:rPr lang="pl-PL"/>
              <a:t> </a:t>
            </a:r>
            <a:r>
              <a:rPr lang="pl-PL" sz="2000"/>
              <a:t>in </a:t>
            </a:r>
            <a:r>
              <a:rPr lang="pl-PL" sz="2000" err="1"/>
              <a:t>cancer</a:t>
            </a:r>
            <a:r>
              <a:rPr lang="pl-PL" sz="2000"/>
              <a:t> </a:t>
            </a:r>
            <a:r>
              <a:rPr lang="pl-PL" sz="2000" err="1"/>
              <a:t>identification</a:t>
            </a:r>
            <a:r>
              <a:rPr lang="pl-PL" sz="2000"/>
              <a:t>)</a:t>
            </a:r>
          </a:p>
          <a:p>
            <a:pPr>
              <a:buFont typeface="Wingdings" panose="05000000000000000000" pitchFamily="2" charset="2"/>
              <a:buChar char="ü"/>
            </a:pPr>
            <a:r>
              <a:rPr lang="pl-PL" sz="2000" err="1"/>
              <a:t>Sentiment</a:t>
            </a:r>
            <a:r>
              <a:rPr lang="pl-PL" sz="2000"/>
              <a:t> </a:t>
            </a:r>
            <a:r>
              <a:rPr lang="pl-PL" sz="2000" err="1"/>
              <a:t>analysis</a:t>
            </a:r>
            <a:r>
              <a:rPr lang="pl-PL" sz="2000"/>
              <a:t> (</a:t>
            </a:r>
            <a:r>
              <a:rPr lang="pl-PL" sz="2000" b="1"/>
              <a:t>77% </a:t>
            </a:r>
            <a:r>
              <a:rPr lang="pl-PL" sz="2000" err="1"/>
              <a:t>accuracy</a:t>
            </a:r>
            <a:r>
              <a:rPr lang="pl-PL" sz="2000"/>
              <a:t>)</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ły chemiczne są pisane na papierze">
            <a:extLst>
              <a:ext uri="{FF2B5EF4-FFF2-40B4-BE49-F238E27FC236}">
                <a16:creationId xmlns:a16="http://schemas.microsoft.com/office/drawing/2014/main" id="{29B7A1E3-319C-64F2-DB04-4F88661EDC9F}"/>
              </a:ext>
            </a:extLst>
          </p:cNvPr>
          <p:cNvPicPr>
            <a:picLocks noChangeAspect="1"/>
          </p:cNvPicPr>
          <p:nvPr/>
        </p:nvPicPr>
        <p:blipFill>
          <a:blip r:embed="rId2"/>
          <a:srcRect l="18554" r="23420" b="2"/>
          <a:stretch>
            <a:fillRect/>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A16E3108-FD49-75A8-F521-75CFBBD6900D}"/>
              </a:ext>
            </a:extLst>
          </p:cNvPr>
          <p:cNvSpPr>
            <a:spLocks noGrp="1"/>
          </p:cNvSpPr>
          <p:nvPr>
            <p:ph type="sldNum" sz="quarter" idx="12"/>
          </p:nvPr>
        </p:nvSpPr>
        <p:spPr/>
        <p:txBody>
          <a:bodyPr/>
          <a:lstStyle/>
          <a:p>
            <a:fld id="{A4BB64CE-0968-4711-95F1-83AA63AB51D8}" type="slidenum">
              <a:rPr lang="pl-PL" smtClean="0"/>
              <a:t>10</a:t>
            </a:fld>
            <a:endParaRPr lang="en-US"/>
          </a:p>
        </p:txBody>
      </p:sp>
    </p:spTree>
    <p:extLst>
      <p:ext uri="{BB962C8B-B14F-4D97-AF65-F5344CB8AC3E}">
        <p14:creationId xmlns:p14="http://schemas.microsoft.com/office/powerpoint/2010/main" val="275653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bstrakcyjne niebieskie tło z kroplami wody">
            <a:extLst>
              <a:ext uri="{FF2B5EF4-FFF2-40B4-BE49-F238E27FC236}">
                <a16:creationId xmlns:a16="http://schemas.microsoft.com/office/drawing/2014/main" id="{970BDC84-470C-B175-5382-8F018DE81A09}"/>
              </a:ext>
            </a:extLst>
          </p:cNvPr>
          <p:cNvPicPr>
            <a:picLocks noChangeAspect="1"/>
          </p:cNvPicPr>
          <p:nvPr/>
        </p:nvPicPr>
        <p:blipFill>
          <a:blip r:embed="rId2"/>
          <a:srcRect r="9306" b="-2"/>
          <a:stretch>
            <a:fillRect/>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D5656A-3F87-B120-CD89-C1914C599B5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t>Water Quality Management Assessment and Interpretation</a:t>
            </a:r>
            <a:r>
              <a:rPr lang="pl-PL"/>
              <a:t> [ANN, 2014]</a:t>
            </a:r>
            <a:r>
              <a:rPr lang="en-US"/>
              <a:t> </a:t>
            </a:r>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EBB6C8B8-240E-443A-9DE6-BE854D33A2AE}"/>
              </a:ext>
            </a:extLst>
          </p:cNvPr>
          <p:cNvSpPr>
            <a:spLocks noGrp="1"/>
          </p:cNvSpPr>
          <p:nvPr>
            <p:ph type="sldNum" sz="quarter" idx="12"/>
          </p:nvPr>
        </p:nvSpPr>
        <p:spPr/>
        <p:txBody>
          <a:bodyPr/>
          <a:lstStyle/>
          <a:p>
            <a:fld id="{A4BB64CE-0968-4711-95F1-83AA63AB51D8}" type="slidenum">
              <a:rPr lang="pl-PL" smtClean="0"/>
              <a:t>11</a:t>
            </a:fld>
            <a:endParaRPr lang="en-US"/>
          </a:p>
        </p:txBody>
      </p:sp>
    </p:spTree>
    <p:extLst>
      <p:ext uri="{BB962C8B-B14F-4D97-AF65-F5344CB8AC3E}">
        <p14:creationId xmlns:p14="http://schemas.microsoft.com/office/powerpoint/2010/main" val="378832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C5B444-87B8-E68E-EA63-7E44906B4772}"/>
            </a:ext>
          </a:extLst>
        </p:cNvPr>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ytuł 1">
            <a:extLst>
              <a:ext uri="{FF2B5EF4-FFF2-40B4-BE49-F238E27FC236}">
                <a16:creationId xmlns:a16="http://schemas.microsoft.com/office/drawing/2014/main" id="{2DA0B71C-99CA-9EEA-836A-C128C8A99915}"/>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Paper overview</a:t>
            </a:r>
          </a:p>
        </p:txBody>
      </p:sp>
      <p:graphicFrame>
        <p:nvGraphicFramePr>
          <p:cNvPr id="2062" name="pole tekstowe 4">
            <a:extLst>
              <a:ext uri="{FF2B5EF4-FFF2-40B4-BE49-F238E27FC236}">
                <a16:creationId xmlns:a16="http://schemas.microsoft.com/office/drawing/2014/main" id="{357EF562-1D90-0A71-B892-3663AFA47830}"/>
              </a:ext>
            </a:extLst>
          </p:cNvPr>
          <p:cNvGraphicFramePr/>
          <p:nvPr>
            <p:extLst>
              <p:ext uri="{D42A27DB-BD31-4B8C-83A1-F6EECF244321}">
                <p14:modId xmlns:p14="http://schemas.microsoft.com/office/powerpoint/2010/main" val="14412593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E336A185-0F80-1BFB-7B65-0D71D9D23D22}"/>
              </a:ext>
            </a:extLst>
          </p:cNvPr>
          <p:cNvSpPr>
            <a:spLocks noGrp="1"/>
          </p:cNvSpPr>
          <p:nvPr>
            <p:ph type="sldNum" sz="quarter" idx="12"/>
          </p:nvPr>
        </p:nvSpPr>
        <p:spPr/>
        <p:txBody>
          <a:bodyPr/>
          <a:lstStyle/>
          <a:p>
            <a:fld id="{A4BB64CE-0968-4711-95F1-83AA63AB51D8}" type="slidenum">
              <a:rPr lang="pl-PL" smtClean="0"/>
              <a:t>12</a:t>
            </a:fld>
            <a:endParaRPr lang="en-US"/>
          </a:p>
        </p:txBody>
      </p:sp>
    </p:spTree>
    <p:extLst>
      <p:ext uri="{BB962C8B-B14F-4D97-AF65-F5344CB8AC3E}">
        <p14:creationId xmlns:p14="http://schemas.microsoft.com/office/powerpoint/2010/main" val="326341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74F9F9-6F86-41BE-ED9D-9C5ABD75BD3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14B2D75C-EDF5-6A34-C875-166815CEA2DF}"/>
              </a:ext>
            </a:extLst>
          </p:cNvPr>
          <p:cNvSpPr>
            <a:spLocks noGrp="1"/>
          </p:cNvSpPr>
          <p:nvPr>
            <p:ph type="title"/>
          </p:nvPr>
        </p:nvSpPr>
        <p:spPr>
          <a:xfrm>
            <a:off x="439488" y="1703960"/>
            <a:ext cx="3158836" cy="2396359"/>
          </a:xfrm>
        </p:spPr>
        <p:txBody>
          <a:bodyPr anchor="b">
            <a:normAutofit/>
          </a:bodyPr>
          <a:lstStyle/>
          <a:p>
            <a:pPr algn="ctr"/>
            <a:r>
              <a:rPr lang="pl-PL" sz="4000" err="1">
                <a:solidFill>
                  <a:srgbClr val="FFFFFF"/>
                </a:solidFill>
              </a:rPr>
              <a:t>Example</a:t>
            </a:r>
            <a:r>
              <a:rPr lang="pl-PL" sz="4000">
                <a:solidFill>
                  <a:srgbClr val="FFFFFF"/>
                </a:solidFill>
              </a:rPr>
              <a:t>:</a:t>
            </a:r>
            <a:br>
              <a:rPr lang="pl-PL" sz="4000">
                <a:solidFill>
                  <a:srgbClr val="FFFFFF"/>
                </a:solidFill>
              </a:rPr>
            </a:br>
            <a:r>
              <a:rPr lang="pl-PL" sz="4000" err="1">
                <a:solidFill>
                  <a:srgbClr val="FFFFFF"/>
                </a:solidFill>
              </a:rPr>
              <a:t>Page</a:t>
            </a:r>
            <a:r>
              <a:rPr lang="pl-PL" sz="4000">
                <a:solidFill>
                  <a:srgbClr val="FFFFFF"/>
                </a:solidFill>
              </a:rPr>
              <a:t> 80 of the </a:t>
            </a:r>
            <a:r>
              <a:rPr lang="pl-PL" sz="4000" err="1">
                <a:solidFill>
                  <a:srgbClr val="FFFFFF"/>
                </a:solidFill>
              </a:rPr>
              <a:t>cited</a:t>
            </a:r>
            <a:r>
              <a:rPr lang="pl-PL" sz="4000">
                <a:solidFill>
                  <a:srgbClr val="FFFFFF"/>
                </a:solidFill>
              </a:rPr>
              <a:t> </a:t>
            </a:r>
            <a:r>
              <a:rPr lang="pl-PL" sz="4000" err="1">
                <a:solidFill>
                  <a:srgbClr val="FFFFFF"/>
                </a:solidFill>
              </a:rPr>
              <a:t>book</a:t>
            </a:r>
            <a:endParaRPr lang="pl-PL" sz="4000">
              <a:solidFill>
                <a:srgbClr val="FFFFFF"/>
              </a:solidFill>
            </a:endParaRPr>
          </a:p>
        </p:txBody>
      </p:sp>
      <p:pic>
        <p:nvPicPr>
          <p:cNvPr id="6" name="Obraz 5" descr="Obraz zawierający tekst, zrzut ekranu, diagram, linia&#10;&#10;Zawartość wygenerowana przez AI może być niepoprawna.">
            <a:extLst>
              <a:ext uri="{FF2B5EF4-FFF2-40B4-BE49-F238E27FC236}">
                <a16:creationId xmlns:a16="http://schemas.microsoft.com/office/drawing/2014/main" id="{088A63CA-8AF9-AB24-80AC-514B0E1003BE}"/>
              </a:ext>
            </a:extLst>
          </p:cNvPr>
          <p:cNvPicPr>
            <a:picLocks noChangeAspect="1"/>
          </p:cNvPicPr>
          <p:nvPr/>
        </p:nvPicPr>
        <p:blipFill>
          <a:blip r:embed="rId2"/>
          <a:stretch>
            <a:fillRect/>
          </a:stretch>
        </p:blipFill>
        <p:spPr>
          <a:xfrm>
            <a:off x="5531396" y="0"/>
            <a:ext cx="4541286" cy="6858000"/>
          </a:xfrm>
          <a:prstGeom prst="rect">
            <a:avLst/>
          </a:prstGeom>
        </p:spPr>
      </p:pic>
      <p:sp>
        <p:nvSpPr>
          <p:cNvPr id="3" name="Slide Number Placeholder 2">
            <a:extLst>
              <a:ext uri="{FF2B5EF4-FFF2-40B4-BE49-F238E27FC236}">
                <a16:creationId xmlns:a16="http://schemas.microsoft.com/office/drawing/2014/main" id="{986D8691-D707-51D7-616C-0468F967B313}"/>
              </a:ext>
            </a:extLst>
          </p:cNvPr>
          <p:cNvSpPr>
            <a:spLocks noGrp="1"/>
          </p:cNvSpPr>
          <p:nvPr>
            <p:ph type="sldNum" sz="quarter" idx="12"/>
          </p:nvPr>
        </p:nvSpPr>
        <p:spPr/>
        <p:txBody>
          <a:bodyPr/>
          <a:lstStyle/>
          <a:p>
            <a:fld id="{A4BB64CE-0968-4711-95F1-83AA63AB51D8}" type="slidenum">
              <a:rPr lang="pl-PL" smtClean="0"/>
              <a:t>13</a:t>
            </a:fld>
            <a:endParaRPr lang="en-US"/>
          </a:p>
        </p:txBody>
      </p:sp>
    </p:spTree>
    <p:extLst>
      <p:ext uri="{BB962C8B-B14F-4D97-AF65-F5344CB8AC3E}">
        <p14:creationId xmlns:p14="http://schemas.microsoft.com/office/powerpoint/2010/main" val="131747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łe drzewo">
            <a:extLst>
              <a:ext uri="{FF2B5EF4-FFF2-40B4-BE49-F238E27FC236}">
                <a16:creationId xmlns:a16="http://schemas.microsoft.com/office/drawing/2014/main" id="{979BE437-A254-2E97-E540-3CA7117DFB6F}"/>
              </a:ext>
            </a:extLst>
          </p:cNvPr>
          <p:cNvPicPr>
            <a:picLocks noChangeAspect="1"/>
          </p:cNvPicPr>
          <p:nvPr/>
        </p:nvPicPr>
        <p:blipFill>
          <a:blip r:embed="rId2">
            <a:alphaModFix amt="50000"/>
          </a:blip>
          <a:srcRect t="3038" b="12693"/>
          <a:stretch>
            <a:fillRect/>
          </a:stretch>
        </p:blipFill>
        <p:spPr>
          <a:xfrm>
            <a:off x="20" y="1"/>
            <a:ext cx="12191980" cy="6857999"/>
          </a:xfrm>
          <a:prstGeom prst="rect">
            <a:avLst/>
          </a:prstGeom>
        </p:spPr>
      </p:pic>
      <p:sp>
        <p:nvSpPr>
          <p:cNvPr id="2" name="Tytuł 1">
            <a:extLst>
              <a:ext uri="{FF2B5EF4-FFF2-40B4-BE49-F238E27FC236}">
                <a16:creationId xmlns:a16="http://schemas.microsoft.com/office/drawing/2014/main" id="{12E00545-4CD4-55B1-0152-61DC8E5F4450}"/>
              </a:ext>
            </a:extLst>
          </p:cNvPr>
          <p:cNvSpPr>
            <a:spLocks noGrp="1"/>
          </p:cNvSpPr>
          <p:nvPr>
            <p:ph type="title"/>
          </p:nvPr>
        </p:nvSpPr>
        <p:spPr>
          <a:xfrm>
            <a:off x="1524000" y="293022"/>
            <a:ext cx="9144000" cy="2900518"/>
          </a:xfrm>
        </p:spPr>
        <p:txBody>
          <a:bodyPr vert="horz" lIns="91440" tIns="45720" rIns="91440" bIns="45720" rtlCol="0" anchor="b">
            <a:normAutofit/>
          </a:bodyPr>
          <a:lstStyle/>
          <a:p>
            <a:pPr algn="ctr"/>
            <a:r>
              <a:rPr lang="en-US" sz="5100">
                <a:solidFill>
                  <a:srgbClr val="FFFFFF"/>
                </a:solidFill>
              </a:rPr>
              <a:t>Predictive Analytics in Business Analytics: Decision Tree</a:t>
            </a:r>
            <a:br>
              <a:rPr lang="en-US" sz="5100">
                <a:solidFill>
                  <a:srgbClr val="FFFFFF"/>
                </a:solidFill>
              </a:rPr>
            </a:br>
            <a:endParaRPr lang="en-US" sz="5100">
              <a:solidFill>
                <a:srgbClr val="FFFFFF"/>
              </a:solidFill>
            </a:endParaRPr>
          </a:p>
        </p:txBody>
      </p:sp>
      <p:sp>
        <p:nvSpPr>
          <p:cNvPr id="3" name="Slide Number Placeholder 2">
            <a:extLst>
              <a:ext uri="{FF2B5EF4-FFF2-40B4-BE49-F238E27FC236}">
                <a16:creationId xmlns:a16="http://schemas.microsoft.com/office/drawing/2014/main" id="{35F8C0CD-F697-547B-3303-F5033554E9B4}"/>
              </a:ext>
            </a:extLst>
          </p:cNvPr>
          <p:cNvSpPr>
            <a:spLocks noGrp="1"/>
          </p:cNvSpPr>
          <p:nvPr>
            <p:ph type="sldNum" sz="quarter" idx="12"/>
          </p:nvPr>
        </p:nvSpPr>
        <p:spPr/>
        <p:txBody>
          <a:bodyPr/>
          <a:lstStyle/>
          <a:p>
            <a:fld id="{A4BB64CE-0968-4711-95F1-83AA63AB51D8}" type="slidenum">
              <a:rPr lang="pl-PL" smtClean="0"/>
              <a:t>14</a:t>
            </a:fld>
            <a:endParaRPr lang="en-US"/>
          </a:p>
        </p:txBody>
      </p:sp>
    </p:spTree>
    <p:extLst>
      <p:ext uri="{BB962C8B-B14F-4D97-AF65-F5344CB8AC3E}">
        <p14:creationId xmlns:p14="http://schemas.microsoft.com/office/powerpoint/2010/main" val="37746148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17BAE9B-679E-363B-4F91-053C3EFDB427}"/>
              </a:ext>
            </a:extLst>
          </p:cNvPr>
          <p:cNvSpPr>
            <a:spLocks noGrp="1"/>
          </p:cNvSpPr>
          <p:nvPr>
            <p:ph type="title"/>
          </p:nvPr>
        </p:nvSpPr>
        <p:spPr>
          <a:xfrm>
            <a:off x="1371597" y="348865"/>
            <a:ext cx="10044023" cy="877729"/>
          </a:xfrm>
        </p:spPr>
        <p:txBody>
          <a:bodyPr anchor="ctr">
            <a:normAutofit/>
          </a:bodyPr>
          <a:lstStyle/>
          <a:p>
            <a:r>
              <a:rPr lang="pl-PL" sz="4000">
                <a:solidFill>
                  <a:srgbClr val="FFFFFF"/>
                </a:solidFill>
              </a:rPr>
              <a:t>Paper overview</a:t>
            </a:r>
          </a:p>
        </p:txBody>
      </p:sp>
      <p:graphicFrame>
        <p:nvGraphicFramePr>
          <p:cNvPr id="12" name="Symbol zastępczy zawartości 2">
            <a:extLst>
              <a:ext uri="{FF2B5EF4-FFF2-40B4-BE49-F238E27FC236}">
                <a16:creationId xmlns:a16="http://schemas.microsoft.com/office/drawing/2014/main" id="{4DBFEB71-7555-D038-71DF-126C3CBCC1F3}"/>
              </a:ext>
            </a:extLst>
          </p:cNvPr>
          <p:cNvGraphicFramePr>
            <a:graphicFrameLocks noGrp="1"/>
          </p:cNvGraphicFramePr>
          <p:nvPr>
            <p:ph idx="1"/>
            <p:extLst>
              <p:ext uri="{D42A27DB-BD31-4B8C-83A1-F6EECF244321}">
                <p14:modId xmlns:p14="http://schemas.microsoft.com/office/powerpoint/2010/main" val="157404141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14">
            <a:extLst>
              <a:ext uri="{FF2B5EF4-FFF2-40B4-BE49-F238E27FC236}">
                <a16:creationId xmlns:a16="http://schemas.microsoft.com/office/drawing/2014/main" id="{89E37DF7-BD98-80C9-967C-67CC4B42CAD1}"/>
              </a:ext>
            </a:extLst>
          </p:cNvPr>
          <p:cNvSpPr>
            <a:spLocks noGrp="1"/>
          </p:cNvSpPr>
          <p:nvPr>
            <p:ph type="sldNum" sz="quarter" idx="12"/>
          </p:nvPr>
        </p:nvSpPr>
        <p:spPr/>
        <p:txBody>
          <a:bodyPr/>
          <a:lstStyle/>
          <a:p>
            <a:fld id="{A4BB64CE-0968-4711-95F1-83AA63AB51D8}" type="slidenum">
              <a:rPr lang="pl-PL" smtClean="0"/>
              <a:t>15</a:t>
            </a:fld>
            <a:endParaRPr lang="en-US"/>
          </a:p>
        </p:txBody>
      </p:sp>
    </p:spTree>
    <p:extLst>
      <p:ext uri="{BB962C8B-B14F-4D97-AF65-F5344CB8AC3E}">
        <p14:creationId xmlns:p14="http://schemas.microsoft.com/office/powerpoint/2010/main" val="320972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EB9EB868-F83A-CF75-F03A-22F4354AECC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Part of the page 14 of the cited paper</a:t>
            </a:r>
          </a:p>
        </p:txBody>
      </p:sp>
      <p:pic>
        <p:nvPicPr>
          <p:cNvPr id="5" name="Symbol zastępczy zawartości 4" descr="Obraz zawierający tekst, biały, wzór&#10;&#10;Zawartość wygenerowana przez AI może być niepoprawna.">
            <a:extLst>
              <a:ext uri="{FF2B5EF4-FFF2-40B4-BE49-F238E27FC236}">
                <a16:creationId xmlns:a16="http://schemas.microsoft.com/office/drawing/2014/main" id="{78A74B23-85E5-0746-9870-FD73C81FC755}"/>
              </a:ext>
            </a:extLst>
          </p:cNvPr>
          <p:cNvPicPr>
            <a:picLocks noGrp="1" noChangeAspect="1"/>
          </p:cNvPicPr>
          <p:nvPr>
            <p:ph idx="1"/>
          </p:nvPr>
        </p:nvPicPr>
        <p:blipFill>
          <a:blip r:embed="rId2"/>
          <a:stretch>
            <a:fillRect/>
          </a:stretch>
        </p:blipFill>
        <p:spPr>
          <a:xfrm>
            <a:off x="5160915" y="467208"/>
            <a:ext cx="5908774" cy="5923584"/>
          </a:xfrm>
          <a:prstGeom prst="rect">
            <a:avLst/>
          </a:prstGeom>
        </p:spPr>
      </p:pic>
      <p:sp>
        <p:nvSpPr>
          <p:cNvPr id="3" name="Slide Number Placeholder 2">
            <a:extLst>
              <a:ext uri="{FF2B5EF4-FFF2-40B4-BE49-F238E27FC236}">
                <a16:creationId xmlns:a16="http://schemas.microsoft.com/office/drawing/2014/main" id="{77E58E64-44EB-41BA-2C4C-7A03EDB01003}"/>
              </a:ext>
            </a:extLst>
          </p:cNvPr>
          <p:cNvSpPr>
            <a:spLocks noGrp="1"/>
          </p:cNvSpPr>
          <p:nvPr>
            <p:ph type="sldNum" sz="quarter" idx="12"/>
          </p:nvPr>
        </p:nvSpPr>
        <p:spPr/>
        <p:txBody>
          <a:bodyPr/>
          <a:lstStyle/>
          <a:p>
            <a:fld id="{A4BB64CE-0968-4711-95F1-83AA63AB51D8}" type="slidenum">
              <a:rPr lang="pl-PL" smtClean="0"/>
              <a:t>16</a:t>
            </a:fld>
            <a:endParaRPr lang="en-US"/>
          </a:p>
        </p:txBody>
      </p:sp>
    </p:spTree>
    <p:extLst>
      <p:ext uri="{BB962C8B-B14F-4D97-AF65-F5344CB8AC3E}">
        <p14:creationId xmlns:p14="http://schemas.microsoft.com/office/powerpoint/2010/main" val="2338099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Pióra i linijki">
            <a:extLst>
              <a:ext uri="{FF2B5EF4-FFF2-40B4-BE49-F238E27FC236}">
                <a16:creationId xmlns:a16="http://schemas.microsoft.com/office/drawing/2014/main" id="{608E3563-387E-D7E2-8FD9-E34B89EC7B66}"/>
              </a:ext>
            </a:extLst>
          </p:cNvPr>
          <p:cNvPicPr>
            <a:picLocks noChangeAspect="1"/>
          </p:cNvPicPr>
          <p:nvPr/>
        </p:nvPicPr>
        <p:blipFill>
          <a:blip r:embed="rId2"/>
          <a:srcRect t="6931" r="1" b="8557"/>
          <a:stretch>
            <a:fillRect/>
          </a:stretch>
        </p:blipFill>
        <p:spPr>
          <a:xfrm>
            <a:off x="-3447" y="-1"/>
            <a:ext cx="12195447" cy="6879745"/>
          </a:xfrm>
          <a:prstGeom prst="rect">
            <a:avLst/>
          </a:prstGeom>
        </p:spPr>
      </p:pic>
      <p:sp>
        <p:nvSpPr>
          <p:cNvPr id="18" name="Rectangle 1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6" name="Rectangle 25">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188012E4-79CF-DFDD-7D42-BF6AF9918986}"/>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3700">
                <a:solidFill>
                  <a:srgbClr val="FFFFFF"/>
                </a:solidFill>
              </a:rPr>
              <a:t>Machine learning-based image recognition for rural architectural planning and design [RA, 2025]</a:t>
            </a:r>
          </a:p>
        </p:txBody>
      </p:sp>
      <p:sp>
        <p:nvSpPr>
          <p:cNvPr id="3" name="Slide Number Placeholder 2">
            <a:extLst>
              <a:ext uri="{FF2B5EF4-FFF2-40B4-BE49-F238E27FC236}">
                <a16:creationId xmlns:a16="http://schemas.microsoft.com/office/drawing/2014/main" id="{F0BC4010-EAE3-B4AE-8F80-6885E1B76A07}"/>
              </a:ext>
            </a:extLst>
          </p:cNvPr>
          <p:cNvSpPr>
            <a:spLocks noGrp="1"/>
          </p:cNvSpPr>
          <p:nvPr>
            <p:ph type="sldNum" sz="quarter" idx="12"/>
          </p:nvPr>
        </p:nvSpPr>
        <p:spPr/>
        <p:txBody>
          <a:bodyPr/>
          <a:lstStyle/>
          <a:p>
            <a:fld id="{A4BB64CE-0968-4711-95F1-83AA63AB51D8}" type="slidenum">
              <a:rPr lang="pl-PL" smtClean="0"/>
              <a:t>17</a:t>
            </a:fld>
            <a:endParaRPr lang="en-US"/>
          </a:p>
        </p:txBody>
      </p:sp>
    </p:spTree>
    <p:extLst>
      <p:ext uri="{BB962C8B-B14F-4D97-AF65-F5344CB8AC3E}">
        <p14:creationId xmlns:p14="http://schemas.microsoft.com/office/powerpoint/2010/main" val="278098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44613-A257-B8E1-E11D-D6E3815E7F88}"/>
            </a:ext>
          </a:extLst>
        </p:cNvPr>
        <p:cNvGrpSpPr/>
        <p:nvPr/>
      </p:nvGrpSpPr>
      <p:grpSpPr>
        <a:xfrm>
          <a:off x="0" y="0"/>
          <a:ext cx="0" cy="0"/>
          <a:chOff x="0" y="0"/>
          <a:chExt cx="0" cy="0"/>
        </a:xfrm>
      </p:grpSpPr>
      <p:sp useBgFill="1">
        <p:nvSpPr>
          <p:cNvPr id="1034" name="Rectangle 103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ytuł 1">
            <a:extLst>
              <a:ext uri="{FF2B5EF4-FFF2-40B4-BE49-F238E27FC236}">
                <a16:creationId xmlns:a16="http://schemas.microsoft.com/office/drawing/2014/main" id="{68EBA7B8-4047-AA08-AA34-1267BA7E0C35}"/>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a:solidFill>
                  <a:schemeClr val="tx1"/>
                </a:solidFill>
                <a:latin typeface="+mj-lt"/>
                <a:ea typeface="+mj-ea"/>
                <a:cs typeface="+mj-cs"/>
              </a:rPr>
              <a:t>Paper overview</a:t>
            </a:r>
          </a:p>
        </p:txBody>
      </p:sp>
      <p:sp>
        <p:nvSpPr>
          <p:cNvPr id="1033" name="Arc 103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A66FDB4C-622A-4A09-BE17-1195777D66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914" y="1055253"/>
            <a:ext cx="10872172" cy="22559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FC20F48E-E6F9-0392-BBE2-5E4A85C6837E}"/>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This paper focuses on image recognition of buildings and application and development strategy of rural architecture design. They utilize image processing and recognition. The method they have utilized is extremely similar to our plan since not only will we pre-process images to fit them into the ResNet50 model, but also our flow chart of image recognition would be almost identical to theirs. </a:t>
            </a:r>
            <a:r>
              <a:rPr lang="pl-PL" sz="1700" err="1"/>
              <a:t>Above</a:t>
            </a:r>
            <a:r>
              <a:rPr lang="pl-PL" sz="1700"/>
              <a:t>,</a:t>
            </a:r>
            <a:r>
              <a:rPr lang="en-US" sz="1700"/>
              <a:t> </a:t>
            </a:r>
            <a:r>
              <a:rPr lang="pl-PL" sz="1700"/>
              <a:t>we</a:t>
            </a:r>
            <a:r>
              <a:rPr lang="en-US" sz="1700"/>
              <a:t>’ve presented fig. 1 from the cited paper which showcases their pipeline for image recognition.</a:t>
            </a:r>
          </a:p>
        </p:txBody>
      </p:sp>
      <p:sp>
        <p:nvSpPr>
          <p:cNvPr id="3" name="Slide Number Placeholder 2">
            <a:extLst>
              <a:ext uri="{FF2B5EF4-FFF2-40B4-BE49-F238E27FC236}">
                <a16:creationId xmlns:a16="http://schemas.microsoft.com/office/drawing/2014/main" id="{BCB6DC89-613D-F798-85BD-E065B84E0E5F}"/>
              </a:ext>
            </a:extLst>
          </p:cNvPr>
          <p:cNvSpPr>
            <a:spLocks noGrp="1"/>
          </p:cNvSpPr>
          <p:nvPr>
            <p:ph type="sldNum" sz="quarter" idx="12"/>
          </p:nvPr>
        </p:nvSpPr>
        <p:spPr/>
        <p:txBody>
          <a:bodyPr/>
          <a:lstStyle/>
          <a:p>
            <a:fld id="{A4BB64CE-0968-4711-95F1-83AA63AB51D8}" type="slidenum">
              <a:rPr lang="pl-PL" smtClean="0"/>
              <a:t>18</a:t>
            </a:fld>
            <a:endParaRPr lang="en-US"/>
          </a:p>
        </p:txBody>
      </p:sp>
    </p:spTree>
    <p:extLst>
      <p:ext uri="{BB962C8B-B14F-4D97-AF65-F5344CB8AC3E}">
        <p14:creationId xmlns:p14="http://schemas.microsoft.com/office/powerpoint/2010/main" val="391166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6C8F549A-88EE-B8D0-0BCB-9C504298E78A}"/>
              </a:ext>
            </a:extLst>
          </p:cNvPr>
          <p:cNvPicPr>
            <a:picLocks noChangeAspect="1"/>
          </p:cNvPicPr>
          <p:nvPr/>
        </p:nvPicPr>
        <p:blipFill>
          <a:blip r:embed="rId2">
            <a:alphaModFix amt="50000"/>
          </a:blip>
          <a:srcRect t="13106"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DF8A21E5-41BC-859B-B7EA-A347783CC68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Dataset</a:t>
            </a:r>
          </a:p>
        </p:txBody>
      </p:sp>
      <p:sp>
        <p:nvSpPr>
          <p:cNvPr id="2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B38DF6D-5AB7-90EF-A819-9655D84F9A9A}"/>
              </a:ext>
            </a:extLst>
          </p:cNvPr>
          <p:cNvSpPr>
            <a:spLocks noGrp="1"/>
          </p:cNvSpPr>
          <p:nvPr>
            <p:ph type="sldNum" sz="quarter" idx="12"/>
          </p:nvPr>
        </p:nvSpPr>
        <p:spPr/>
        <p:txBody>
          <a:bodyPr/>
          <a:lstStyle/>
          <a:p>
            <a:fld id="{A4BB64CE-0968-4711-95F1-83AA63AB51D8}" type="slidenum">
              <a:rPr lang="pl-PL" smtClean="0"/>
              <a:t>19</a:t>
            </a:fld>
            <a:endParaRPr lang="en-US"/>
          </a:p>
        </p:txBody>
      </p:sp>
    </p:spTree>
    <p:extLst>
      <p:ext uri="{BB962C8B-B14F-4D97-AF65-F5344CB8AC3E}">
        <p14:creationId xmlns:p14="http://schemas.microsoft.com/office/powerpoint/2010/main" val="1112363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55F7ABCA-A68A-47DD-B732-76FF34C6F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09B6F35-8E39-0F04-12A7-A17DA86A4B64}"/>
              </a:ext>
            </a:extLst>
          </p:cNvPr>
          <p:cNvSpPr>
            <a:spLocks noGrp="1"/>
          </p:cNvSpPr>
          <p:nvPr>
            <p:ph type="title"/>
          </p:nvPr>
        </p:nvSpPr>
        <p:spPr>
          <a:xfrm>
            <a:off x="643465" y="3505199"/>
            <a:ext cx="4809068" cy="2608143"/>
          </a:xfrm>
        </p:spPr>
        <p:txBody>
          <a:bodyPr anchor="t">
            <a:normAutofit/>
          </a:bodyPr>
          <a:lstStyle/>
          <a:p>
            <a:pPr algn="ctr"/>
            <a:r>
              <a:rPr lang="pl-PL" sz="4000"/>
              <a:t>Agenda</a:t>
            </a:r>
          </a:p>
        </p:txBody>
      </p:sp>
      <p:pic>
        <p:nvPicPr>
          <p:cNvPr id="29" name="Graphic 6" descr="Znacznik wyboru">
            <a:extLst>
              <a:ext uri="{FF2B5EF4-FFF2-40B4-BE49-F238E27FC236}">
                <a16:creationId xmlns:a16="http://schemas.microsoft.com/office/drawing/2014/main" id="{28807643-82BA-01AB-51D7-E837D0CCF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0799" y="2519363"/>
            <a:ext cx="914400" cy="914400"/>
          </a:xfrm>
          <a:prstGeom prst="rect">
            <a:avLst/>
          </a:prstGeom>
        </p:spPr>
      </p:pic>
      <p:sp>
        <p:nvSpPr>
          <p:cNvPr id="3" name="Symbol zastępczy zawartości 2">
            <a:extLst>
              <a:ext uri="{FF2B5EF4-FFF2-40B4-BE49-F238E27FC236}">
                <a16:creationId xmlns:a16="http://schemas.microsoft.com/office/drawing/2014/main" id="{FB9CF446-4ACF-C404-31F3-E27D041FE9E6}"/>
              </a:ext>
            </a:extLst>
          </p:cNvPr>
          <p:cNvSpPr>
            <a:spLocks noGrp="1"/>
          </p:cNvSpPr>
          <p:nvPr>
            <p:ph idx="1"/>
          </p:nvPr>
        </p:nvSpPr>
        <p:spPr>
          <a:xfrm>
            <a:off x="5986526" y="1118388"/>
            <a:ext cx="5668433" cy="5401733"/>
          </a:xfrm>
        </p:spPr>
        <p:txBody>
          <a:bodyPr anchor="ctr">
            <a:normAutofit/>
          </a:bodyPr>
          <a:lstStyle/>
          <a:p>
            <a:r>
              <a:rPr lang="pl-PL" sz="1800"/>
              <a:t>Project </a:t>
            </a:r>
            <a:r>
              <a:rPr lang="pl-PL" sz="1800" err="1"/>
              <a:t>goals</a:t>
            </a:r>
            <a:endParaRPr lang="pl-PL" sz="1800"/>
          </a:p>
          <a:p>
            <a:r>
              <a:rPr lang="pl-PL" sz="1800"/>
              <a:t>Problem </a:t>
            </a:r>
            <a:r>
              <a:rPr lang="pl-PL" sz="1800" err="1"/>
              <a:t>definition</a:t>
            </a:r>
            <a:endParaRPr lang="pl-PL" sz="1800"/>
          </a:p>
          <a:p>
            <a:r>
              <a:rPr lang="pl-PL" sz="1800" err="1"/>
              <a:t>Scope</a:t>
            </a:r>
            <a:r>
              <a:rPr lang="pl-PL" sz="1800"/>
              <a:t> of the </a:t>
            </a:r>
            <a:r>
              <a:rPr lang="pl-PL" sz="1800" err="1"/>
              <a:t>project</a:t>
            </a:r>
            <a:endParaRPr lang="pl-PL" sz="1800"/>
          </a:p>
          <a:p>
            <a:r>
              <a:rPr lang="pl-PL" sz="1800" err="1"/>
              <a:t>Literature</a:t>
            </a:r>
            <a:r>
              <a:rPr lang="pl-PL" sz="1800"/>
              <a:t> </a:t>
            </a:r>
            <a:r>
              <a:rPr lang="pl-PL" sz="1800" err="1"/>
              <a:t>review</a:t>
            </a:r>
            <a:endParaRPr lang="pl-PL" sz="1800"/>
          </a:p>
          <a:p>
            <a:r>
              <a:rPr lang="pl-PL" sz="1800" err="1"/>
              <a:t>Dataset</a:t>
            </a:r>
            <a:r>
              <a:rPr lang="pl-PL" sz="1800"/>
              <a:t> </a:t>
            </a:r>
            <a:r>
              <a:rPr lang="pl-PL" sz="1800" err="1"/>
              <a:t>introduction</a:t>
            </a:r>
            <a:endParaRPr lang="pl-PL" sz="1800"/>
          </a:p>
          <a:p>
            <a:r>
              <a:rPr lang="pl-PL" sz="1800" err="1"/>
              <a:t>Artificial</a:t>
            </a:r>
            <a:r>
              <a:rPr lang="pl-PL" sz="1800"/>
              <a:t> </a:t>
            </a:r>
            <a:r>
              <a:rPr lang="pl-PL" sz="1800" err="1"/>
              <a:t>Neural</a:t>
            </a:r>
            <a:r>
              <a:rPr lang="pl-PL" sz="1800"/>
              <a:t> Network </a:t>
            </a:r>
            <a:r>
              <a:rPr lang="pl-PL" sz="1800" err="1"/>
              <a:t>classifier</a:t>
            </a:r>
            <a:endParaRPr lang="pl-PL" sz="1800"/>
          </a:p>
          <a:p>
            <a:r>
              <a:rPr lang="pl-PL" sz="1800" err="1"/>
              <a:t>Decision</a:t>
            </a:r>
            <a:r>
              <a:rPr lang="pl-PL" sz="1800"/>
              <a:t> </a:t>
            </a:r>
            <a:r>
              <a:rPr lang="pl-PL" sz="1800" err="1"/>
              <a:t>Tree</a:t>
            </a:r>
            <a:r>
              <a:rPr lang="pl-PL" sz="1800"/>
              <a:t> </a:t>
            </a:r>
            <a:r>
              <a:rPr lang="pl-PL" sz="1800" err="1"/>
              <a:t>classifier</a:t>
            </a:r>
            <a:endParaRPr lang="pl-PL" sz="1800"/>
          </a:p>
          <a:p>
            <a:r>
              <a:rPr lang="pl-PL" sz="1800"/>
              <a:t>SVM </a:t>
            </a:r>
            <a:r>
              <a:rPr lang="pl-PL" sz="1800" err="1"/>
              <a:t>classifier</a:t>
            </a:r>
            <a:endParaRPr lang="pl-PL" sz="1800"/>
          </a:p>
          <a:p>
            <a:r>
              <a:rPr lang="pl-PL" sz="1800" err="1"/>
              <a:t>Classifier</a:t>
            </a:r>
            <a:r>
              <a:rPr lang="pl-PL" sz="1800"/>
              <a:t> </a:t>
            </a:r>
            <a:r>
              <a:rPr lang="pl-PL" sz="1800" err="1"/>
              <a:t>comparison</a:t>
            </a:r>
            <a:r>
              <a:rPr lang="pl-PL" sz="1800"/>
              <a:t> </a:t>
            </a:r>
            <a:r>
              <a:rPr lang="pl-PL" sz="1800" err="1"/>
              <a:t>experiments</a:t>
            </a:r>
            <a:endParaRPr lang="pl-PL" sz="1800"/>
          </a:p>
          <a:p>
            <a:r>
              <a:rPr lang="pl-PL" sz="1800" err="1"/>
              <a:t>Conclusions</a:t>
            </a:r>
            <a:endParaRPr lang="pl-PL" sz="1800"/>
          </a:p>
          <a:p>
            <a:r>
              <a:rPr lang="pl-PL" sz="1800" err="1"/>
              <a:t>Future</a:t>
            </a:r>
            <a:r>
              <a:rPr lang="pl-PL" sz="1800"/>
              <a:t> </a:t>
            </a:r>
            <a:r>
              <a:rPr lang="pl-PL" sz="1800" err="1"/>
              <a:t>recomendations</a:t>
            </a:r>
            <a:endParaRPr lang="pl-PL" sz="1800"/>
          </a:p>
          <a:p>
            <a:endParaRPr lang="pl-PL" sz="1800"/>
          </a:p>
          <a:p>
            <a:endParaRPr lang="pl-PL" sz="1800"/>
          </a:p>
        </p:txBody>
      </p:sp>
      <p:sp>
        <p:nvSpPr>
          <p:cNvPr id="4" name="Slide Number Placeholder 3">
            <a:extLst>
              <a:ext uri="{FF2B5EF4-FFF2-40B4-BE49-F238E27FC236}">
                <a16:creationId xmlns:a16="http://schemas.microsoft.com/office/drawing/2014/main" id="{6EFC4843-257B-2B3A-99BB-709090FA27BA}"/>
              </a:ext>
            </a:extLst>
          </p:cNvPr>
          <p:cNvSpPr>
            <a:spLocks noGrp="1"/>
          </p:cNvSpPr>
          <p:nvPr>
            <p:ph type="sldNum" sz="quarter" idx="12"/>
          </p:nvPr>
        </p:nvSpPr>
        <p:spPr/>
        <p:txBody>
          <a:bodyPr/>
          <a:lstStyle/>
          <a:p>
            <a:fld id="{A4BB64CE-0968-4711-95F1-83AA63AB51D8}" type="slidenum">
              <a:rPr lang="pl-PL" smtClean="0"/>
              <a:t>2</a:t>
            </a:fld>
            <a:endParaRPr lang="en-US"/>
          </a:p>
        </p:txBody>
      </p:sp>
    </p:spTree>
    <p:extLst>
      <p:ext uri="{BB962C8B-B14F-4D97-AF65-F5344CB8AC3E}">
        <p14:creationId xmlns:p14="http://schemas.microsoft.com/office/powerpoint/2010/main" val="231262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6" descr="Obraz zawierający na wolnym powietrzu, Liść, drzewo, Łodyga">
            <a:extLst>
              <a:ext uri="{FF2B5EF4-FFF2-40B4-BE49-F238E27FC236}">
                <a16:creationId xmlns:a16="http://schemas.microsoft.com/office/drawing/2014/main" id="{6269AB11-AF01-D47F-2E5D-D33C12A504DD}"/>
              </a:ext>
            </a:extLst>
          </p:cNvPr>
          <p:cNvPicPr>
            <a:picLocks noChangeAspect="1"/>
          </p:cNvPicPr>
          <p:nvPr/>
        </p:nvPicPr>
        <p:blipFill>
          <a:blip r:embed="rId2">
            <a:extLst>
              <a:ext uri="{28A0092B-C50C-407E-A947-70E740481C1C}">
                <a14:useLocalDpi xmlns:a14="http://schemas.microsoft.com/office/drawing/2010/main" val="0"/>
              </a:ext>
            </a:extLst>
          </a:blip>
          <a:srcRect r="-2" b="5772"/>
          <a:stretch>
            <a:fillRect/>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3" name="Obraz 12" descr="Obraz zawierający na wolnym powietrzu, drzewo, Liść, gałąź&#10;&#10;Zawartość wygenerowana przez AI może być niepoprawna.">
            <a:extLst>
              <a:ext uri="{FF2B5EF4-FFF2-40B4-BE49-F238E27FC236}">
                <a16:creationId xmlns:a16="http://schemas.microsoft.com/office/drawing/2014/main" id="{A8CEBEDF-2516-21FC-56E6-338A6EFB5DEA}"/>
              </a:ext>
            </a:extLst>
          </p:cNvPr>
          <p:cNvPicPr>
            <a:picLocks noChangeAspect="1"/>
          </p:cNvPicPr>
          <p:nvPr/>
        </p:nvPicPr>
        <p:blipFill>
          <a:blip r:embed="rId3">
            <a:extLst>
              <a:ext uri="{28A0092B-C50C-407E-A947-70E740481C1C}">
                <a14:useLocalDpi xmlns:a14="http://schemas.microsoft.com/office/drawing/2010/main" val="0"/>
              </a:ext>
            </a:extLst>
          </a:blip>
          <a:srcRect t="19555" r="-1" b="33243"/>
          <a:stretch>
            <a:fillRect/>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5" name="Obraz 4" descr="Obraz zawierający roślina, drzewo, klon, Liść&#10;&#10;Zawartość wygenerowana przez AI może być niepoprawna.">
            <a:extLst>
              <a:ext uri="{FF2B5EF4-FFF2-40B4-BE49-F238E27FC236}">
                <a16:creationId xmlns:a16="http://schemas.microsoft.com/office/drawing/2014/main" id="{C2063BB7-6C79-A1D9-CFEA-D04BFAB546DF}"/>
              </a:ext>
            </a:extLst>
          </p:cNvPr>
          <p:cNvPicPr>
            <a:picLocks noChangeAspect="1"/>
          </p:cNvPicPr>
          <p:nvPr/>
        </p:nvPicPr>
        <p:blipFill>
          <a:blip r:embed="rId4">
            <a:extLst>
              <a:ext uri="{28A0092B-C50C-407E-A947-70E740481C1C}">
                <a14:useLocalDpi xmlns:a14="http://schemas.microsoft.com/office/drawing/2010/main" val="0"/>
              </a:ext>
            </a:extLst>
          </a:blip>
          <a:srcRect r="2" b="7921"/>
          <a:stretch>
            <a:fillRect/>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12977C11-F88C-6BAD-E05F-F7BDDD1DDEF9}"/>
              </a:ext>
            </a:extLst>
          </p:cNvPr>
          <p:cNvSpPr>
            <a:spLocks noGrp="1"/>
          </p:cNvSpPr>
          <p:nvPr>
            <p:ph type="title"/>
          </p:nvPr>
        </p:nvSpPr>
        <p:spPr>
          <a:xfrm>
            <a:off x="448056" y="685800"/>
            <a:ext cx="2807208" cy="1325563"/>
          </a:xfrm>
        </p:spPr>
        <p:txBody>
          <a:bodyPr>
            <a:normAutofit/>
          </a:bodyPr>
          <a:lstStyle/>
          <a:p>
            <a:r>
              <a:rPr lang="pl-PL" sz="4000" err="1"/>
              <a:t>Dataset</a:t>
            </a:r>
            <a:r>
              <a:rPr lang="pl-PL" sz="4000"/>
              <a:t> </a:t>
            </a:r>
            <a:r>
              <a:rPr lang="pl-PL" sz="4000" err="1"/>
              <a:t>selection</a:t>
            </a:r>
            <a:endParaRPr lang="pl-PL" sz="4000"/>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70ED76F5-DA74-A52E-11A2-5A44669128D9}"/>
              </a:ext>
            </a:extLst>
          </p:cNvPr>
          <p:cNvSpPr>
            <a:spLocks noGrp="1"/>
          </p:cNvSpPr>
          <p:nvPr>
            <p:ph idx="1"/>
          </p:nvPr>
        </p:nvSpPr>
        <p:spPr>
          <a:xfrm>
            <a:off x="448056" y="2258568"/>
            <a:ext cx="2807208" cy="3922776"/>
          </a:xfrm>
        </p:spPr>
        <p:txBody>
          <a:bodyPr vert="horz" lIns="91440" tIns="45720" rIns="91440" bIns="45720" rtlCol="0" anchor="t">
            <a:noAutofit/>
          </a:bodyPr>
          <a:lstStyle/>
          <a:p>
            <a:r>
              <a:rPr lang="pl-PL" sz="2000"/>
              <a:t>Chosen dataset:</a:t>
            </a:r>
            <a:br>
              <a:rPr lang="pl-PL" sz="2000"/>
            </a:br>
            <a:r>
              <a:rPr lang="pl-PL" sz="2000">
                <a:hlinkClick r:id="rId5"/>
              </a:rPr>
              <a:t>Planclef Dataset</a:t>
            </a:r>
            <a:r>
              <a:rPr lang="pl-PL" sz="2000"/>
              <a:t> </a:t>
            </a:r>
            <a:r>
              <a:rPr lang="pl-PL" sz="2000" baseline="30000"/>
              <a:t>[1]</a:t>
            </a:r>
          </a:p>
          <a:p>
            <a:r>
              <a:rPr lang="pl-PL" sz="2000" err="1"/>
              <a:t>Consists</a:t>
            </a:r>
            <a:r>
              <a:rPr lang="pl-PL" sz="2000"/>
              <a:t> of 1000 </a:t>
            </a:r>
            <a:r>
              <a:rPr lang="pl-PL" sz="2000" err="1"/>
              <a:t>classes</a:t>
            </a:r>
            <a:endParaRPr lang="pl-PL" sz="2000"/>
          </a:p>
          <a:p>
            <a:r>
              <a:rPr lang="pl-PL" sz="2000"/>
              <a:t>It </a:t>
            </a:r>
            <a:r>
              <a:rPr lang="pl-PL" sz="2000" err="1"/>
              <a:t>is</a:t>
            </a:r>
            <a:r>
              <a:rPr lang="pl-PL" sz="2000"/>
              <a:t> </a:t>
            </a:r>
            <a:r>
              <a:rPr lang="pl-PL" sz="2000" err="1"/>
              <a:t>an</a:t>
            </a:r>
            <a:r>
              <a:rPr lang="pl-PL" sz="2000"/>
              <a:t> </a:t>
            </a:r>
            <a:r>
              <a:rPr lang="pl-PL" sz="2000" err="1"/>
              <a:t>imbalanced</a:t>
            </a:r>
            <a:r>
              <a:rPr lang="pl-PL" sz="2000"/>
              <a:t> </a:t>
            </a:r>
            <a:r>
              <a:rPr lang="pl-PL" sz="2000" err="1"/>
              <a:t>dataset</a:t>
            </a:r>
            <a:r>
              <a:rPr lang="pl-PL" sz="2000"/>
              <a:t> of </a:t>
            </a:r>
            <a:r>
              <a:rPr lang="pl-PL" sz="2000" err="1"/>
              <a:t>plants</a:t>
            </a:r>
            <a:r>
              <a:rPr lang="pl-PL" sz="2000"/>
              <a:t> </a:t>
            </a:r>
            <a:r>
              <a:rPr lang="pl-PL" sz="2000" err="1"/>
              <a:t>species</a:t>
            </a:r>
            <a:r>
              <a:rPr lang="pl-PL" sz="2000"/>
              <a:t> </a:t>
            </a:r>
            <a:r>
              <a:rPr lang="pl-PL" sz="2000" err="1"/>
              <a:t>labeled</a:t>
            </a:r>
            <a:r>
              <a:rPr lang="pl-PL" sz="2000"/>
              <a:t> by </a:t>
            </a:r>
            <a:r>
              <a:rPr lang="pl-PL" sz="2000" err="1"/>
              <a:t>their</a:t>
            </a:r>
            <a:r>
              <a:rPr lang="pl-PL" sz="2000"/>
              <a:t> names</a:t>
            </a:r>
          </a:p>
          <a:p>
            <a:endParaRPr lang="pl-PL" sz="2000"/>
          </a:p>
        </p:txBody>
      </p:sp>
      <p:pic>
        <p:nvPicPr>
          <p:cNvPr id="11" name="Obraz 10" descr="Obraz zawierający roślina, drzewo, Roślina lądowa, na wolnym powietrzu&#10;&#10;Zawartość wygenerowana przez AI może być niepoprawna.">
            <a:extLst>
              <a:ext uri="{FF2B5EF4-FFF2-40B4-BE49-F238E27FC236}">
                <a16:creationId xmlns:a16="http://schemas.microsoft.com/office/drawing/2014/main" id="{98BD6476-D332-21D2-6807-FB06925B2744}"/>
              </a:ext>
            </a:extLst>
          </p:cNvPr>
          <p:cNvPicPr>
            <a:picLocks noChangeAspect="1"/>
          </p:cNvPicPr>
          <p:nvPr/>
        </p:nvPicPr>
        <p:blipFill>
          <a:blip r:embed="rId6">
            <a:extLst>
              <a:ext uri="{28A0092B-C50C-407E-A947-70E740481C1C}">
                <a14:useLocalDpi xmlns:a14="http://schemas.microsoft.com/office/drawing/2010/main" val="0"/>
              </a:ext>
            </a:extLst>
          </a:blip>
          <a:srcRect t="18318" r="2" b="28396"/>
          <a:stretch>
            <a:fillRect/>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TextBox 3">
            <a:extLst>
              <a:ext uri="{FF2B5EF4-FFF2-40B4-BE49-F238E27FC236}">
                <a16:creationId xmlns:a16="http://schemas.microsoft.com/office/drawing/2014/main" id="{2DD534B9-E3BA-17EB-D5B7-7019E60FBBEC}"/>
              </a:ext>
            </a:extLst>
          </p:cNvPr>
          <p:cNvSpPr txBox="1"/>
          <p:nvPr/>
        </p:nvSpPr>
        <p:spPr>
          <a:xfrm>
            <a:off x="494229" y="6058849"/>
            <a:ext cx="27323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[1] </a:t>
            </a:r>
            <a:r>
              <a:rPr lang="en-US" sz="1200">
                <a:ea typeface="+mn-lt"/>
                <a:cs typeface="+mn-lt"/>
                <a:hlinkClick r:id="rId7"/>
              </a:rPr>
              <a:t>https://www.kaggle.com/datasets/</a:t>
            </a:r>
            <a:br>
              <a:rPr lang="en-US" sz="1200">
                <a:ea typeface="+mn-lt"/>
                <a:cs typeface="+mn-lt"/>
                <a:hlinkClick r:id="rId7"/>
              </a:rPr>
            </a:br>
            <a:r>
              <a:rPr lang="en-US" sz="1200">
                <a:ea typeface="+mn-lt"/>
                <a:cs typeface="+mn-lt"/>
                <a:hlinkClick r:id="rId7"/>
              </a:rPr>
              <a:t>datajameson/planclef</a:t>
            </a:r>
            <a:endParaRPr lang="en-US" sz="1200">
              <a:hlinkClick r:id="" action="ppaction://noaction"/>
            </a:endParaRPr>
          </a:p>
        </p:txBody>
      </p:sp>
      <p:sp>
        <p:nvSpPr>
          <p:cNvPr id="6" name="Slide Number Placeholder 5">
            <a:extLst>
              <a:ext uri="{FF2B5EF4-FFF2-40B4-BE49-F238E27FC236}">
                <a16:creationId xmlns:a16="http://schemas.microsoft.com/office/drawing/2014/main" id="{0F7E4E9E-9351-9790-8B10-F5F7580F8DDA}"/>
              </a:ext>
            </a:extLst>
          </p:cNvPr>
          <p:cNvSpPr>
            <a:spLocks noGrp="1"/>
          </p:cNvSpPr>
          <p:nvPr>
            <p:ph type="sldNum" sz="quarter" idx="12"/>
          </p:nvPr>
        </p:nvSpPr>
        <p:spPr/>
        <p:txBody>
          <a:bodyPr/>
          <a:lstStyle/>
          <a:p>
            <a:fld id="{A4BB64CE-0968-4711-95F1-83AA63AB51D8}" type="slidenum">
              <a:rPr lang="pl-PL" smtClean="0"/>
              <a:t>20</a:t>
            </a:fld>
            <a:endParaRPr lang="en-US"/>
          </a:p>
        </p:txBody>
      </p:sp>
    </p:spTree>
    <p:extLst>
      <p:ext uri="{BB962C8B-B14F-4D97-AF65-F5344CB8AC3E}">
        <p14:creationId xmlns:p14="http://schemas.microsoft.com/office/powerpoint/2010/main" val="83359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feature extraction">
            <a:extLst>
              <a:ext uri="{FF2B5EF4-FFF2-40B4-BE49-F238E27FC236}">
                <a16:creationId xmlns:a16="http://schemas.microsoft.com/office/drawing/2014/main" id="{9ECA3F30-E368-FD30-30D0-830D8D8C2CC8}"/>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B730CDF9-2727-7A5F-3217-BF21B61DD3BF}"/>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Feature Extractor:</a:t>
            </a:r>
            <a:endParaRPr lang="en-US">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EEEE4F7-7B88-95E2-B5B5-0C6CA62C92CA}"/>
              </a:ext>
            </a:extLst>
          </p:cNvPr>
          <p:cNvSpPr txBox="1"/>
          <p:nvPr/>
        </p:nvSpPr>
        <p:spPr>
          <a:xfrm>
            <a:off x="4370275" y="1554443"/>
            <a:ext cx="2775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chemeClr val="bg1"/>
                </a:solidFill>
              </a:rPr>
              <a:t>ResNet-50</a:t>
            </a:r>
          </a:p>
        </p:txBody>
      </p:sp>
      <p:sp>
        <p:nvSpPr>
          <p:cNvPr id="3" name="Slide Number Placeholder 2">
            <a:extLst>
              <a:ext uri="{FF2B5EF4-FFF2-40B4-BE49-F238E27FC236}">
                <a16:creationId xmlns:a16="http://schemas.microsoft.com/office/drawing/2014/main" id="{09FB588A-9CB6-FAC9-2983-CB9BB1A01C57}"/>
              </a:ext>
            </a:extLst>
          </p:cNvPr>
          <p:cNvSpPr>
            <a:spLocks noGrp="1"/>
          </p:cNvSpPr>
          <p:nvPr>
            <p:ph type="sldNum" sz="quarter" idx="12"/>
          </p:nvPr>
        </p:nvSpPr>
        <p:spPr/>
        <p:txBody>
          <a:bodyPr/>
          <a:lstStyle/>
          <a:p>
            <a:fld id="{A4BB64CE-0968-4711-95F1-83AA63AB51D8}" type="slidenum">
              <a:rPr lang="pl-PL" smtClean="0"/>
              <a:t>21</a:t>
            </a:fld>
            <a:endParaRPr lang="en-US"/>
          </a:p>
        </p:txBody>
      </p:sp>
    </p:spTree>
    <p:extLst>
      <p:ext uri="{BB962C8B-B14F-4D97-AF65-F5344CB8AC3E}">
        <p14:creationId xmlns:p14="http://schemas.microsoft.com/office/powerpoint/2010/main" val="264242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B7713C4-27FF-CACA-01C9-05C249D3ACCE}"/>
              </a:ext>
            </a:extLst>
          </p:cNvPr>
          <p:cNvSpPr>
            <a:spLocks noGrp="1"/>
          </p:cNvSpPr>
          <p:nvPr>
            <p:ph type="title"/>
          </p:nvPr>
        </p:nvSpPr>
        <p:spPr>
          <a:xfrm>
            <a:off x="841248" y="256032"/>
            <a:ext cx="10506456" cy="1014984"/>
          </a:xfrm>
        </p:spPr>
        <p:txBody>
          <a:bodyPr anchor="b">
            <a:normAutofit/>
          </a:bodyPr>
          <a:lstStyle/>
          <a:p>
            <a:r>
              <a:rPr lang="pl-PL"/>
              <a:t>Data </a:t>
            </a:r>
            <a:r>
              <a:rPr lang="pl-PL" err="1"/>
              <a:t>pre-processing</a:t>
            </a:r>
            <a:r>
              <a:rPr lang="pl-PL"/>
              <a:t>: </a:t>
            </a:r>
            <a:r>
              <a:rPr lang="pl-PL" b="1" err="1"/>
              <a:t>Balancing</a:t>
            </a:r>
            <a:endParaRPr lang="pl-PL" b="1"/>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Symbol zastępczy zawartości 2">
            <a:extLst>
              <a:ext uri="{FF2B5EF4-FFF2-40B4-BE49-F238E27FC236}">
                <a16:creationId xmlns:a16="http://schemas.microsoft.com/office/drawing/2014/main" id="{B43C24A4-9FF8-4615-AC5B-F635FDD3BE96}"/>
              </a:ext>
            </a:extLst>
          </p:cNvPr>
          <p:cNvGraphicFramePr>
            <a:graphicFrameLocks noGrp="1"/>
          </p:cNvGraphicFramePr>
          <p:nvPr>
            <p:ph idx="1"/>
            <p:extLst>
              <p:ext uri="{D42A27DB-BD31-4B8C-83A1-F6EECF244321}">
                <p14:modId xmlns:p14="http://schemas.microsoft.com/office/powerpoint/2010/main" val="332457031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4921AD1A-7AF9-CF78-1388-1919E0E33E4D}"/>
              </a:ext>
            </a:extLst>
          </p:cNvPr>
          <p:cNvSpPr>
            <a:spLocks noGrp="1"/>
          </p:cNvSpPr>
          <p:nvPr>
            <p:ph type="sldNum" sz="quarter" idx="12"/>
          </p:nvPr>
        </p:nvSpPr>
        <p:spPr/>
        <p:txBody>
          <a:bodyPr/>
          <a:lstStyle/>
          <a:p>
            <a:fld id="{A4BB64CE-0968-4711-95F1-83AA63AB51D8}" type="slidenum">
              <a:rPr lang="pl-PL" smtClean="0"/>
              <a:t>22</a:t>
            </a:fld>
            <a:endParaRPr lang="en-US"/>
          </a:p>
        </p:txBody>
      </p:sp>
    </p:spTree>
    <p:extLst>
      <p:ext uri="{BB962C8B-B14F-4D97-AF65-F5344CB8AC3E}">
        <p14:creationId xmlns:p14="http://schemas.microsoft.com/office/powerpoint/2010/main" val="250503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A6C57-254F-F5AA-0AFC-825E108B967C}"/>
              </a:ext>
            </a:extLst>
          </p:cNvPr>
          <p:cNvSpPr>
            <a:spLocks noGrp="1"/>
          </p:cNvSpPr>
          <p:nvPr>
            <p:ph type="title"/>
          </p:nvPr>
        </p:nvSpPr>
        <p:spPr>
          <a:xfrm>
            <a:off x="1878447" y="722368"/>
            <a:ext cx="5612185" cy="3177960"/>
          </a:xfrm>
        </p:spPr>
        <p:txBody>
          <a:bodyPr vert="horz" lIns="91440" tIns="45720" rIns="91440" bIns="45720" rtlCol="0" anchor="b">
            <a:normAutofit/>
          </a:bodyPr>
          <a:lstStyle/>
          <a:p>
            <a:r>
              <a:rPr lang="en-US" sz="4800" kern="1200">
                <a:solidFill>
                  <a:schemeClr val="tx1"/>
                </a:solidFill>
                <a:latin typeface="+mj-lt"/>
                <a:ea typeface="+mj-ea"/>
                <a:cs typeface="+mj-cs"/>
              </a:rPr>
              <a:t>Data pre-processing:</a:t>
            </a:r>
            <a:br>
              <a:rPr lang="en-US" sz="4800" kern="1200">
                <a:solidFill>
                  <a:schemeClr val="tx1"/>
                </a:solidFill>
                <a:latin typeface="+mj-lt"/>
                <a:ea typeface="+mj-ea"/>
                <a:cs typeface="+mj-cs"/>
              </a:rPr>
            </a:br>
            <a:r>
              <a:rPr lang="en-US" sz="4800" b="1" kern="1200">
                <a:solidFill>
                  <a:schemeClr val="tx1"/>
                </a:solidFill>
                <a:latin typeface="+mj-lt"/>
                <a:ea typeface="+mj-ea"/>
                <a:cs typeface="+mj-cs"/>
              </a:rPr>
              <a:t>Decreasing the number of classes</a:t>
            </a:r>
          </a:p>
        </p:txBody>
      </p:sp>
      <p:sp>
        <p:nvSpPr>
          <p:cNvPr id="3" name="Content Placeholder 2">
            <a:extLst>
              <a:ext uri="{FF2B5EF4-FFF2-40B4-BE49-F238E27FC236}">
                <a16:creationId xmlns:a16="http://schemas.microsoft.com/office/drawing/2014/main" id="{7FD0C146-7F83-1FAE-4547-63330B39BA4D}"/>
              </a:ext>
            </a:extLst>
          </p:cNvPr>
          <p:cNvSpPr>
            <a:spLocks noGrp="1"/>
          </p:cNvSpPr>
          <p:nvPr>
            <p:ph idx="1"/>
          </p:nvPr>
        </p:nvSpPr>
        <p:spPr>
          <a:xfrm>
            <a:off x="1878447" y="4078423"/>
            <a:ext cx="5297053" cy="2044803"/>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For some experiments only the subset of classes was used because of the model's limitations.</a:t>
            </a:r>
          </a:p>
        </p:txBody>
      </p:sp>
      <p:pic>
        <p:nvPicPr>
          <p:cNvPr id="7" name="Graphic 6" descr="Statistics">
            <a:extLst>
              <a:ext uri="{FF2B5EF4-FFF2-40B4-BE49-F238E27FC236}">
                <a16:creationId xmlns:a16="http://schemas.microsoft.com/office/drawing/2014/main" id="{A2E3FD23-5E59-FA87-103C-90E4BEFE7B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5040" y="2790474"/>
            <a:ext cx="1289051" cy="1289051"/>
          </a:xfrm>
          <a:prstGeom prst="rect">
            <a:avLst/>
          </a:prstGeom>
        </p:spPr>
      </p:pic>
      <p:pic>
        <p:nvPicPr>
          <p:cNvPr id="9" name="Graphic 8" descr="Statistics">
            <a:extLst>
              <a:ext uri="{FF2B5EF4-FFF2-40B4-BE49-F238E27FC236}">
                <a16:creationId xmlns:a16="http://schemas.microsoft.com/office/drawing/2014/main" id="{B5B3256F-5C6E-4335-92AC-A501A8F855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4" name="Slide Number Placeholder 3">
            <a:extLst>
              <a:ext uri="{FF2B5EF4-FFF2-40B4-BE49-F238E27FC236}">
                <a16:creationId xmlns:a16="http://schemas.microsoft.com/office/drawing/2014/main" id="{860F11A8-C7D6-36B1-F77B-6E1ADEDB5A93}"/>
              </a:ext>
            </a:extLst>
          </p:cNvPr>
          <p:cNvSpPr>
            <a:spLocks noGrp="1"/>
          </p:cNvSpPr>
          <p:nvPr>
            <p:ph type="sldNum" sz="quarter" idx="12"/>
          </p:nvPr>
        </p:nvSpPr>
        <p:spPr/>
        <p:txBody>
          <a:bodyPr/>
          <a:lstStyle/>
          <a:p>
            <a:fld id="{A4BB64CE-0968-4711-95F1-83AA63AB51D8}" type="slidenum">
              <a:rPr lang="pl-PL" smtClean="0"/>
              <a:t>23</a:t>
            </a:fld>
            <a:endParaRPr lang="en-US"/>
          </a:p>
        </p:txBody>
      </p:sp>
    </p:spTree>
    <p:extLst>
      <p:ext uri="{BB962C8B-B14F-4D97-AF65-F5344CB8AC3E}">
        <p14:creationId xmlns:p14="http://schemas.microsoft.com/office/powerpoint/2010/main" val="539795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60B0A-4965-FBE5-C10B-F3A20AD534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Research Enviroment</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ython (programming language) - Wikipedia">
            <a:extLst>
              <a:ext uri="{FF2B5EF4-FFF2-40B4-BE49-F238E27FC236}">
                <a16:creationId xmlns:a16="http://schemas.microsoft.com/office/drawing/2014/main" id="{22C2AF52-32B2-842F-8C82-0C6B9069954E}"/>
              </a:ext>
            </a:extLst>
          </p:cNvPr>
          <p:cNvPicPr>
            <a:picLocks noGrp="1" noChangeAspect="1"/>
          </p:cNvPicPr>
          <p:nvPr>
            <p:ph idx="1"/>
          </p:nvPr>
        </p:nvPicPr>
        <p:blipFill>
          <a:blip r:embed="rId2"/>
          <a:stretch>
            <a:fillRect/>
          </a:stretch>
        </p:blipFill>
        <p:spPr>
          <a:xfrm>
            <a:off x="848920" y="2968257"/>
            <a:ext cx="2199015" cy="2199015"/>
          </a:xfrm>
          <a:prstGeom prst="rect">
            <a:avLst/>
          </a:prstGeom>
        </p:spPr>
      </p:pic>
      <p:pic>
        <p:nvPicPr>
          <p:cNvPr id="5" name="Picture 4" descr="How to create NumPy arrays from scratch? | Towards Data Science">
            <a:extLst>
              <a:ext uri="{FF2B5EF4-FFF2-40B4-BE49-F238E27FC236}">
                <a16:creationId xmlns:a16="http://schemas.microsoft.com/office/drawing/2014/main" id="{1F32F3D6-63B7-EFB0-D2D2-DEB5BFB9CD12}"/>
              </a:ext>
            </a:extLst>
          </p:cNvPr>
          <p:cNvPicPr>
            <a:picLocks noChangeAspect="1"/>
          </p:cNvPicPr>
          <p:nvPr/>
        </p:nvPicPr>
        <p:blipFill>
          <a:blip r:embed="rId3"/>
          <a:stretch>
            <a:fillRect/>
          </a:stretch>
        </p:blipFill>
        <p:spPr>
          <a:xfrm>
            <a:off x="4053163" y="2970933"/>
            <a:ext cx="4481186" cy="1815920"/>
          </a:xfrm>
          <a:prstGeom prst="rect">
            <a:avLst/>
          </a:prstGeom>
        </p:spPr>
      </p:pic>
      <p:sp>
        <p:nvSpPr>
          <p:cNvPr id="3" name="Slide Number Placeholder 2">
            <a:extLst>
              <a:ext uri="{FF2B5EF4-FFF2-40B4-BE49-F238E27FC236}">
                <a16:creationId xmlns:a16="http://schemas.microsoft.com/office/drawing/2014/main" id="{78691BA2-57E5-F472-13C6-6F1131CBACC9}"/>
              </a:ext>
            </a:extLst>
          </p:cNvPr>
          <p:cNvSpPr>
            <a:spLocks noGrp="1"/>
          </p:cNvSpPr>
          <p:nvPr>
            <p:ph type="sldNum" sz="quarter" idx="12"/>
          </p:nvPr>
        </p:nvSpPr>
        <p:spPr/>
        <p:txBody>
          <a:bodyPr/>
          <a:lstStyle/>
          <a:p>
            <a:fld id="{A4BB64CE-0968-4711-95F1-83AA63AB51D8}" type="slidenum">
              <a:rPr lang="pl-PL" smtClean="0"/>
              <a:t>24</a:t>
            </a:fld>
            <a:endParaRPr lang="en-US"/>
          </a:p>
        </p:txBody>
      </p:sp>
    </p:spTree>
    <p:extLst>
      <p:ext uri="{BB962C8B-B14F-4D97-AF65-F5344CB8AC3E}">
        <p14:creationId xmlns:p14="http://schemas.microsoft.com/office/powerpoint/2010/main" val="2836985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CE3D9-58CB-2FA3-1417-F49EF516165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Measures</a:t>
            </a:r>
          </a:p>
        </p:txBody>
      </p:sp>
      <p:graphicFrame>
        <p:nvGraphicFramePr>
          <p:cNvPr id="5" name="Content Placeholder 2">
            <a:extLst>
              <a:ext uri="{FF2B5EF4-FFF2-40B4-BE49-F238E27FC236}">
                <a16:creationId xmlns:a16="http://schemas.microsoft.com/office/drawing/2014/main" id="{F7D0DD32-27F9-59A2-AD4E-C80175FC51CB}"/>
              </a:ext>
            </a:extLst>
          </p:cNvPr>
          <p:cNvGraphicFramePr>
            <a:graphicFrameLocks noGrp="1"/>
          </p:cNvGraphicFramePr>
          <p:nvPr>
            <p:ph idx="1"/>
            <p:extLst>
              <p:ext uri="{D42A27DB-BD31-4B8C-83A1-F6EECF244321}">
                <p14:modId xmlns:p14="http://schemas.microsoft.com/office/powerpoint/2010/main" val="400917377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57826DF-657C-0CC2-40D3-1956B4C1C796}"/>
              </a:ext>
            </a:extLst>
          </p:cNvPr>
          <p:cNvSpPr>
            <a:spLocks noGrp="1"/>
          </p:cNvSpPr>
          <p:nvPr>
            <p:ph type="sldNum" sz="quarter" idx="12"/>
          </p:nvPr>
        </p:nvSpPr>
        <p:spPr/>
        <p:txBody>
          <a:bodyPr/>
          <a:lstStyle/>
          <a:p>
            <a:fld id="{A4BB64CE-0968-4711-95F1-83AA63AB51D8}" type="slidenum">
              <a:rPr lang="pl-PL" smtClean="0"/>
              <a:t>25</a:t>
            </a:fld>
            <a:endParaRPr lang="en-US"/>
          </a:p>
        </p:txBody>
      </p:sp>
    </p:spTree>
    <p:extLst>
      <p:ext uri="{BB962C8B-B14F-4D97-AF65-F5344CB8AC3E}">
        <p14:creationId xmlns:p14="http://schemas.microsoft.com/office/powerpoint/2010/main" val="3129267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Grafika cyfrowa mózgów">
            <a:extLst>
              <a:ext uri="{FF2B5EF4-FFF2-40B4-BE49-F238E27FC236}">
                <a16:creationId xmlns:a16="http://schemas.microsoft.com/office/drawing/2014/main" id="{C7CDA922-35DC-A209-77A0-35452C7FAC47}"/>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EE6524A-8827-687E-5D21-62F4B674D6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Artificial Neural Network</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9C6EF3-BDE9-4DF3-A108-C9EE00463D8C}"/>
              </a:ext>
            </a:extLst>
          </p:cNvPr>
          <p:cNvSpPr>
            <a:spLocks noGrp="1"/>
          </p:cNvSpPr>
          <p:nvPr>
            <p:ph type="sldNum" sz="quarter" idx="12"/>
          </p:nvPr>
        </p:nvSpPr>
        <p:spPr/>
        <p:txBody>
          <a:bodyPr/>
          <a:lstStyle/>
          <a:p>
            <a:fld id="{A4BB64CE-0968-4711-95F1-83AA63AB51D8}" type="slidenum">
              <a:rPr lang="pl-PL" smtClean="0"/>
              <a:t>26</a:t>
            </a:fld>
            <a:endParaRPr lang="en-US"/>
          </a:p>
        </p:txBody>
      </p:sp>
    </p:spTree>
    <p:extLst>
      <p:ext uri="{BB962C8B-B14F-4D97-AF65-F5344CB8AC3E}">
        <p14:creationId xmlns:p14="http://schemas.microsoft.com/office/powerpoint/2010/main" val="23634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0F5106AA-5326-11CE-F546-CB692D838BC9}"/>
              </a:ext>
            </a:extLst>
          </p:cNvPr>
          <p:cNvSpPr>
            <a:spLocks noGrp="1"/>
          </p:cNvSpPr>
          <p:nvPr>
            <p:ph type="title"/>
          </p:nvPr>
        </p:nvSpPr>
        <p:spPr>
          <a:xfrm>
            <a:off x="1115568" y="548640"/>
            <a:ext cx="10168128" cy="1179576"/>
          </a:xfrm>
        </p:spPr>
        <p:txBody>
          <a:bodyPr>
            <a:normAutofit/>
          </a:bodyPr>
          <a:lstStyle/>
          <a:p>
            <a:r>
              <a:rPr lang="pl-PL" sz="4000"/>
              <a:t>Inspiration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ymbol zastępczy zawartości 2">
            <a:extLst>
              <a:ext uri="{FF2B5EF4-FFF2-40B4-BE49-F238E27FC236}">
                <a16:creationId xmlns:a16="http://schemas.microsoft.com/office/drawing/2014/main" id="{A73B62BD-A025-11F5-578E-2219ED920765}"/>
              </a:ext>
            </a:extLst>
          </p:cNvPr>
          <p:cNvSpPr>
            <a:spLocks noGrp="1"/>
          </p:cNvSpPr>
          <p:nvPr>
            <p:ph idx="1"/>
          </p:nvPr>
        </p:nvSpPr>
        <p:spPr>
          <a:xfrm>
            <a:off x="1115568" y="2481943"/>
            <a:ext cx="10168128" cy="3695020"/>
          </a:xfrm>
        </p:spPr>
        <p:txBody>
          <a:bodyPr>
            <a:normAutofit/>
          </a:bodyPr>
          <a:lstStyle/>
          <a:p>
            <a:r>
              <a:rPr lang="en-US" sz="2200">
                <a:hlinkClick r:id="rId2"/>
              </a:rPr>
              <a:t>Building a neural network FROM SCRATCH (no Tensorflow/Pytorch, just numpy &amp; math)</a:t>
            </a:r>
            <a:endParaRPr lang="pl-PL" sz="2200"/>
          </a:p>
          <a:p>
            <a:r>
              <a:rPr lang="pl-PL" sz="2200"/>
              <a:t>By Samson Zhang</a:t>
            </a:r>
          </a:p>
        </p:txBody>
      </p:sp>
      <p:sp>
        <p:nvSpPr>
          <p:cNvPr id="4" name="Slide Number Placeholder 3">
            <a:extLst>
              <a:ext uri="{FF2B5EF4-FFF2-40B4-BE49-F238E27FC236}">
                <a16:creationId xmlns:a16="http://schemas.microsoft.com/office/drawing/2014/main" id="{2CB7E3D4-8266-1CD9-26D7-5A7D35AA2B51}"/>
              </a:ext>
            </a:extLst>
          </p:cNvPr>
          <p:cNvSpPr>
            <a:spLocks noGrp="1"/>
          </p:cNvSpPr>
          <p:nvPr>
            <p:ph type="sldNum" sz="quarter" idx="12"/>
          </p:nvPr>
        </p:nvSpPr>
        <p:spPr/>
        <p:txBody>
          <a:bodyPr/>
          <a:lstStyle/>
          <a:p>
            <a:fld id="{A4BB64CE-0968-4711-95F1-83AA63AB51D8}" type="slidenum">
              <a:rPr lang="pl-PL" smtClean="0"/>
              <a:t>27</a:t>
            </a:fld>
            <a:endParaRPr lang="en-US"/>
          </a:p>
        </p:txBody>
      </p:sp>
    </p:spTree>
    <p:extLst>
      <p:ext uri="{BB962C8B-B14F-4D97-AF65-F5344CB8AC3E}">
        <p14:creationId xmlns:p14="http://schemas.microsoft.com/office/powerpoint/2010/main" val="254845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D195690-44F1-B09B-8525-3D2634CEEFCF}"/>
              </a:ext>
            </a:extLst>
          </p:cNvPr>
          <p:cNvSpPr>
            <a:spLocks noGrp="1"/>
          </p:cNvSpPr>
          <p:nvPr>
            <p:ph type="title"/>
          </p:nvPr>
        </p:nvSpPr>
        <p:spPr>
          <a:xfrm>
            <a:off x="1371597" y="348865"/>
            <a:ext cx="10044023" cy="877729"/>
          </a:xfrm>
        </p:spPr>
        <p:txBody>
          <a:bodyPr anchor="ctr">
            <a:normAutofit/>
          </a:bodyPr>
          <a:lstStyle/>
          <a:p>
            <a:r>
              <a:rPr lang="pl-PL" sz="4000">
                <a:solidFill>
                  <a:srgbClr val="FFFFFF"/>
                </a:solidFill>
              </a:rPr>
              <a:t>Main algorithms / methods used</a:t>
            </a:r>
          </a:p>
        </p:txBody>
      </p:sp>
      <p:graphicFrame>
        <p:nvGraphicFramePr>
          <p:cNvPr id="5" name="Symbol zastępczy zawartości 2">
            <a:extLst>
              <a:ext uri="{FF2B5EF4-FFF2-40B4-BE49-F238E27FC236}">
                <a16:creationId xmlns:a16="http://schemas.microsoft.com/office/drawing/2014/main" id="{39F05D9F-564D-D623-A532-8C74159664B4}"/>
              </a:ext>
            </a:extLst>
          </p:cNvPr>
          <p:cNvGraphicFramePr>
            <a:graphicFrameLocks noGrp="1"/>
          </p:cNvGraphicFramePr>
          <p:nvPr>
            <p:ph idx="1"/>
            <p:extLst>
              <p:ext uri="{D42A27DB-BD31-4B8C-83A1-F6EECF244321}">
                <p14:modId xmlns:p14="http://schemas.microsoft.com/office/powerpoint/2010/main" val="360486426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9CFFF06-52B3-84EA-7FB5-536D4A51F92E}"/>
              </a:ext>
            </a:extLst>
          </p:cNvPr>
          <p:cNvSpPr>
            <a:spLocks noGrp="1"/>
          </p:cNvSpPr>
          <p:nvPr>
            <p:ph type="sldNum" sz="quarter" idx="12"/>
          </p:nvPr>
        </p:nvSpPr>
        <p:spPr/>
        <p:txBody>
          <a:bodyPr/>
          <a:lstStyle/>
          <a:p>
            <a:fld id="{A4BB64CE-0968-4711-95F1-83AA63AB51D8}" type="slidenum">
              <a:rPr lang="pl-PL" smtClean="0"/>
              <a:t>28</a:t>
            </a:fld>
            <a:endParaRPr lang="en-US"/>
          </a:p>
        </p:txBody>
      </p:sp>
    </p:spTree>
    <p:extLst>
      <p:ext uri="{BB962C8B-B14F-4D97-AF65-F5344CB8AC3E}">
        <p14:creationId xmlns:p14="http://schemas.microsoft.com/office/powerpoint/2010/main" val="66361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77B88D1-DACA-A0BB-D362-AD5B744D523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Artificial Neural Network</a:t>
            </a:r>
          </a:p>
        </p:txBody>
      </p:sp>
      <p:pic>
        <p:nvPicPr>
          <p:cNvPr id="5" name="Symbol zastępczy zawartości 4" descr="Obraz zawierający tekst, diagram, linia, Czcionka&#10;&#10;Zawartość wygenerowana przez AI może być niepoprawna.">
            <a:extLst>
              <a:ext uri="{FF2B5EF4-FFF2-40B4-BE49-F238E27FC236}">
                <a16:creationId xmlns:a16="http://schemas.microsoft.com/office/drawing/2014/main" id="{AE4478FE-A201-266C-EA34-9679D9297D49}"/>
              </a:ext>
            </a:extLst>
          </p:cNvPr>
          <p:cNvPicPr>
            <a:picLocks noGrp="1" noChangeAspect="1"/>
          </p:cNvPicPr>
          <p:nvPr>
            <p:ph idx="1"/>
          </p:nvPr>
        </p:nvPicPr>
        <p:blipFill>
          <a:blip r:embed="rId2"/>
          <a:stretch>
            <a:fillRect/>
          </a:stretch>
        </p:blipFill>
        <p:spPr>
          <a:xfrm>
            <a:off x="1621466" y="1966293"/>
            <a:ext cx="8949067" cy="4452160"/>
          </a:xfrm>
          <a:prstGeom prst="rect">
            <a:avLst/>
          </a:prstGeom>
        </p:spPr>
      </p:pic>
      <p:sp>
        <p:nvSpPr>
          <p:cNvPr id="3" name="Slide Number Placeholder 2">
            <a:extLst>
              <a:ext uri="{FF2B5EF4-FFF2-40B4-BE49-F238E27FC236}">
                <a16:creationId xmlns:a16="http://schemas.microsoft.com/office/drawing/2014/main" id="{0D536442-9DEB-BECC-689C-6B6034F05BF8}"/>
              </a:ext>
            </a:extLst>
          </p:cNvPr>
          <p:cNvSpPr>
            <a:spLocks noGrp="1"/>
          </p:cNvSpPr>
          <p:nvPr>
            <p:ph type="sldNum" sz="quarter" idx="12"/>
          </p:nvPr>
        </p:nvSpPr>
        <p:spPr/>
        <p:txBody>
          <a:bodyPr/>
          <a:lstStyle/>
          <a:p>
            <a:fld id="{A4BB64CE-0968-4711-95F1-83AA63AB51D8}" type="slidenum">
              <a:rPr lang="pl-PL" smtClean="0"/>
              <a:t>29</a:t>
            </a:fld>
            <a:endParaRPr lang="en-US"/>
          </a:p>
        </p:txBody>
      </p:sp>
    </p:spTree>
    <p:extLst>
      <p:ext uri="{BB962C8B-B14F-4D97-AF65-F5344CB8AC3E}">
        <p14:creationId xmlns:p14="http://schemas.microsoft.com/office/powerpoint/2010/main" val="353791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Zlewki z roztworem na półce w laboratorium">
            <a:extLst>
              <a:ext uri="{FF2B5EF4-FFF2-40B4-BE49-F238E27FC236}">
                <a16:creationId xmlns:a16="http://schemas.microsoft.com/office/drawing/2014/main" id="{9E9FE8F6-33E3-4FA0-3D38-2FBD895D846B}"/>
              </a:ext>
            </a:extLst>
          </p:cNvPr>
          <p:cNvPicPr>
            <a:picLocks noChangeAspect="1"/>
          </p:cNvPicPr>
          <p:nvPr/>
        </p:nvPicPr>
        <p:blipFill>
          <a:blip r:embed="rId3"/>
          <a:srcRect l="4737" t="6484" r="16361" b="-1"/>
          <a:stretch>
            <a:fillRect/>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315DE54-6A6F-235F-BCC1-C44F277A0EA5}"/>
              </a:ext>
            </a:extLst>
          </p:cNvPr>
          <p:cNvSpPr>
            <a:spLocks noGrp="1"/>
          </p:cNvSpPr>
          <p:nvPr>
            <p:ph type="title"/>
          </p:nvPr>
        </p:nvSpPr>
        <p:spPr>
          <a:xfrm>
            <a:off x="371094" y="1161288"/>
            <a:ext cx="3438144" cy="1124712"/>
          </a:xfrm>
        </p:spPr>
        <p:txBody>
          <a:bodyPr anchor="b">
            <a:normAutofit/>
          </a:bodyPr>
          <a:lstStyle/>
          <a:p>
            <a:r>
              <a:rPr lang="pl-PL" sz="2800" err="1"/>
              <a:t>Scientific</a:t>
            </a:r>
            <a:r>
              <a:rPr lang="pl-PL" sz="2800"/>
              <a:t> </a:t>
            </a:r>
            <a:r>
              <a:rPr lang="pl-PL" sz="2800" err="1"/>
              <a:t>Goals</a:t>
            </a:r>
            <a:endParaRPr lang="pl-PL" sz="2800"/>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A64CB67E-219A-20C4-828F-9BF023A6C562}"/>
              </a:ext>
            </a:extLst>
          </p:cNvPr>
          <p:cNvSpPr>
            <a:spLocks noGrp="1"/>
          </p:cNvSpPr>
          <p:nvPr>
            <p:ph idx="1"/>
          </p:nvPr>
        </p:nvSpPr>
        <p:spPr>
          <a:xfrm>
            <a:off x="371094" y="2718054"/>
            <a:ext cx="3438906" cy="3867044"/>
          </a:xfrm>
        </p:spPr>
        <p:txBody>
          <a:bodyPr anchor="t">
            <a:normAutofit/>
          </a:bodyPr>
          <a:lstStyle/>
          <a:p>
            <a:pPr>
              <a:buFont typeface="Wingdings" panose="05000000000000000000" pitchFamily="2" charset="2"/>
              <a:buChar char="Ø"/>
            </a:pPr>
            <a:r>
              <a:rPr lang="pl-PL" sz="1600" err="1"/>
              <a:t>Review</a:t>
            </a:r>
            <a:r>
              <a:rPr lang="pl-PL" sz="1600"/>
              <a:t> the </a:t>
            </a:r>
            <a:r>
              <a:rPr lang="pl-PL" sz="1600" err="1"/>
              <a:t>litrature</a:t>
            </a:r>
            <a:r>
              <a:rPr lang="pl-PL" sz="1600"/>
              <a:t> on the image </a:t>
            </a:r>
            <a:r>
              <a:rPr lang="pl-PL" sz="1600" err="1"/>
              <a:t>recognition</a:t>
            </a:r>
            <a:r>
              <a:rPr lang="pl-PL" sz="1600"/>
              <a:t> </a:t>
            </a:r>
            <a:r>
              <a:rPr lang="pl-PL" sz="1600" err="1"/>
              <a:t>task</a:t>
            </a:r>
            <a:endParaRPr lang="pl-PL" sz="1600"/>
          </a:p>
          <a:p>
            <a:pPr>
              <a:buFont typeface="Wingdings" panose="05000000000000000000" pitchFamily="2" charset="2"/>
              <a:buChar char="Ø"/>
            </a:pPr>
            <a:r>
              <a:rPr lang="pl-PL" sz="1600" err="1"/>
              <a:t>Implement</a:t>
            </a:r>
            <a:r>
              <a:rPr lang="pl-PL" sz="1600"/>
              <a:t> 3 </a:t>
            </a:r>
            <a:r>
              <a:rPr lang="pl-PL" sz="1600" err="1"/>
              <a:t>different</a:t>
            </a:r>
            <a:r>
              <a:rPr lang="pl-PL" sz="1600"/>
              <a:t> </a:t>
            </a:r>
            <a:r>
              <a:rPr lang="pl-PL" sz="1600" err="1"/>
              <a:t>classifiers</a:t>
            </a:r>
            <a:r>
              <a:rPr lang="pl-PL" sz="1600"/>
              <a:t> (</a:t>
            </a:r>
            <a:r>
              <a:rPr lang="pl-PL" sz="1600" err="1"/>
              <a:t>Artficial</a:t>
            </a:r>
            <a:r>
              <a:rPr lang="pl-PL" sz="1600"/>
              <a:t> </a:t>
            </a:r>
            <a:r>
              <a:rPr lang="pl-PL" sz="1600" err="1"/>
              <a:t>Neural</a:t>
            </a:r>
            <a:r>
              <a:rPr lang="pl-PL" sz="1600"/>
              <a:t> Network, </a:t>
            </a:r>
            <a:r>
              <a:rPr lang="pl-PL" sz="1600" err="1"/>
              <a:t>Decision</a:t>
            </a:r>
            <a:r>
              <a:rPr lang="pl-PL" sz="1600"/>
              <a:t> </a:t>
            </a:r>
            <a:r>
              <a:rPr lang="pl-PL" sz="1600" err="1"/>
              <a:t>Tree</a:t>
            </a:r>
            <a:r>
              <a:rPr lang="pl-PL" sz="1600"/>
              <a:t>, SVM – </a:t>
            </a:r>
            <a:r>
              <a:rPr lang="pl-PL" sz="1600" err="1"/>
              <a:t>Support</a:t>
            </a:r>
            <a:r>
              <a:rPr lang="pl-PL" sz="1600"/>
              <a:t> </a:t>
            </a:r>
            <a:r>
              <a:rPr lang="pl-PL" sz="1600" err="1"/>
              <a:t>Vector</a:t>
            </a:r>
            <a:r>
              <a:rPr lang="pl-PL" sz="1600"/>
              <a:t> Machine)</a:t>
            </a:r>
          </a:p>
          <a:p>
            <a:pPr>
              <a:buFont typeface="Wingdings" panose="05000000000000000000" pitchFamily="2" charset="2"/>
              <a:buChar char="Ø"/>
            </a:pPr>
            <a:r>
              <a:rPr lang="pl-PL" sz="1600" err="1"/>
              <a:t>Prepare</a:t>
            </a:r>
            <a:r>
              <a:rPr lang="pl-PL" sz="1600"/>
              <a:t> and </a:t>
            </a:r>
            <a:r>
              <a:rPr lang="pl-PL" sz="1600" err="1"/>
              <a:t>conduct</a:t>
            </a:r>
            <a:r>
              <a:rPr lang="pl-PL" sz="1600"/>
              <a:t> </a:t>
            </a:r>
            <a:r>
              <a:rPr lang="pl-PL" sz="1600" err="1"/>
              <a:t>experiments</a:t>
            </a:r>
            <a:r>
              <a:rPr lang="pl-PL" sz="1600"/>
              <a:t> with </a:t>
            </a:r>
            <a:r>
              <a:rPr lang="pl-PL" sz="1600" err="1"/>
              <a:t>these</a:t>
            </a:r>
            <a:r>
              <a:rPr lang="pl-PL" sz="1600"/>
              <a:t> </a:t>
            </a:r>
            <a:r>
              <a:rPr lang="pl-PL" sz="1600" err="1"/>
              <a:t>classifiers</a:t>
            </a:r>
            <a:endParaRPr lang="pl-PL" sz="1600"/>
          </a:p>
          <a:p>
            <a:pPr>
              <a:buFont typeface="Wingdings" panose="05000000000000000000" pitchFamily="2" charset="2"/>
              <a:buChar char="Ø"/>
            </a:pPr>
            <a:r>
              <a:rPr lang="pl-PL" sz="1600" err="1"/>
              <a:t>Compare</a:t>
            </a:r>
            <a:r>
              <a:rPr lang="pl-PL" sz="1600"/>
              <a:t> </a:t>
            </a:r>
            <a:r>
              <a:rPr lang="pl-PL" sz="1600" err="1"/>
              <a:t>their</a:t>
            </a:r>
            <a:r>
              <a:rPr lang="pl-PL" sz="1600"/>
              <a:t> performance with </a:t>
            </a:r>
            <a:r>
              <a:rPr lang="pl-PL" sz="1600" err="1"/>
              <a:t>each</a:t>
            </a:r>
            <a:r>
              <a:rPr lang="pl-PL" sz="1600"/>
              <a:t> </a:t>
            </a:r>
            <a:r>
              <a:rPr lang="pl-PL" sz="1600" err="1"/>
              <a:t>other</a:t>
            </a:r>
            <a:endParaRPr lang="pl-PL" sz="1600"/>
          </a:p>
          <a:p>
            <a:pPr>
              <a:buFont typeface="Wingdings" panose="05000000000000000000" pitchFamily="2" charset="2"/>
              <a:buChar char="Ø"/>
            </a:pPr>
            <a:r>
              <a:rPr lang="pl-PL" sz="1600" err="1"/>
              <a:t>Present</a:t>
            </a:r>
            <a:r>
              <a:rPr lang="pl-PL" sz="1600"/>
              <a:t> </a:t>
            </a:r>
            <a:r>
              <a:rPr lang="pl-PL" sz="1600" err="1"/>
              <a:t>results</a:t>
            </a:r>
            <a:r>
              <a:rPr lang="pl-PL" sz="1600"/>
              <a:t> and </a:t>
            </a:r>
            <a:r>
              <a:rPr lang="pl-PL" sz="1600" err="1"/>
              <a:t>formulate</a:t>
            </a:r>
            <a:r>
              <a:rPr lang="pl-PL" sz="1600"/>
              <a:t> </a:t>
            </a:r>
            <a:r>
              <a:rPr lang="pl-PL" sz="1600" err="1"/>
              <a:t>conclusions</a:t>
            </a:r>
            <a:endParaRPr lang="pl-PL" sz="1600"/>
          </a:p>
        </p:txBody>
      </p:sp>
      <p:sp>
        <p:nvSpPr>
          <p:cNvPr id="4" name="Slide Number Placeholder 3">
            <a:extLst>
              <a:ext uri="{FF2B5EF4-FFF2-40B4-BE49-F238E27FC236}">
                <a16:creationId xmlns:a16="http://schemas.microsoft.com/office/drawing/2014/main" id="{56D21788-57F9-0740-EC83-6B25D4506820}"/>
              </a:ext>
            </a:extLst>
          </p:cNvPr>
          <p:cNvSpPr>
            <a:spLocks noGrp="1"/>
          </p:cNvSpPr>
          <p:nvPr>
            <p:ph type="sldNum" sz="quarter" idx="12"/>
          </p:nvPr>
        </p:nvSpPr>
        <p:spPr/>
        <p:txBody>
          <a:bodyPr/>
          <a:lstStyle/>
          <a:p>
            <a:fld id="{A4BB64CE-0968-4711-95F1-83AA63AB51D8}" type="slidenum">
              <a:rPr lang="pl-PL" smtClean="0"/>
              <a:t>3</a:t>
            </a:fld>
            <a:endParaRPr lang="en-US"/>
          </a:p>
        </p:txBody>
      </p:sp>
    </p:spTree>
    <p:extLst>
      <p:ext uri="{BB962C8B-B14F-4D97-AF65-F5344CB8AC3E}">
        <p14:creationId xmlns:p14="http://schemas.microsoft.com/office/powerpoint/2010/main" val="424150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C95FA9-076A-421D-93A3-9C29819EB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6C8D94-3813-4D93-A6A7-A97EFFBCF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794673D-8563-4993-8E86-6D89D6E97E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C8906114-25F0-4386-BC12-A5CB6A04F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434651-094A-4780-979E-29A3042F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5BDC44-59B0-48DF-871F-0881BB593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18FCF5-B341-43DF-A055-DC56EA920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9408E04-9221-499E-B0F3-3AFD9025F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7B1604-40F1-4335-8A11-6091E0F52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ytuł 1">
            <a:extLst>
              <a:ext uri="{FF2B5EF4-FFF2-40B4-BE49-F238E27FC236}">
                <a16:creationId xmlns:a16="http://schemas.microsoft.com/office/drawing/2014/main" id="{A7C75970-27B7-2D13-AE22-403F4AD030EF}"/>
              </a:ext>
            </a:extLst>
          </p:cNvPr>
          <p:cNvSpPr>
            <a:spLocks noGrp="1"/>
          </p:cNvSpPr>
          <p:nvPr>
            <p:ph type="title"/>
          </p:nvPr>
        </p:nvSpPr>
        <p:spPr>
          <a:xfrm>
            <a:off x="1739427" y="232584"/>
            <a:ext cx="8710095" cy="3567532"/>
          </a:xfrm>
          <a:noFill/>
        </p:spPr>
        <p:txBody>
          <a:bodyPr anchor="b">
            <a:normAutofit/>
          </a:bodyPr>
          <a:lstStyle/>
          <a:p>
            <a:pPr algn="ctr"/>
            <a:r>
              <a:rPr lang="pl-PL" sz="7200" err="1">
                <a:solidFill>
                  <a:schemeClr val="bg1"/>
                </a:solidFill>
              </a:rPr>
              <a:t>Main</a:t>
            </a:r>
            <a:r>
              <a:rPr lang="pl-PL" sz="7200">
                <a:solidFill>
                  <a:schemeClr val="bg1"/>
                </a:solidFill>
              </a:rPr>
              <a:t> problem of </a:t>
            </a:r>
            <a:r>
              <a:rPr lang="pl-PL" sz="7200" err="1">
                <a:solidFill>
                  <a:schemeClr val="bg1"/>
                </a:solidFill>
              </a:rPr>
              <a:t>this</a:t>
            </a:r>
            <a:r>
              <a:rPr lang="pl-PL" sz="7200">
                <a:solidFill>
                  <a:schemeClr val="bg1"/>
                </a:solidFill>
              </a:rPr>
              <a:t> </a:t>
            </a:r>
            <a:r>
              <a:rPr lang="pl-PL" sz="7200" err="1">
                <a:solidFill>
                  <a:schemeClr val="bg1"/>
                </a:solidFill>
              </a:rPr>
              <a:t>classifier</a:t>
            </a:r>
            <a:endParaRPr lang="pl-PL" sz="7200">
              <a:solidFill>
                <a:schemeClr val="bg1"/>
              </a:solidFill>
            </a:endParaRPr>
          </a:p>
        </p:txBody>
      </p:sp>
      <p:sp>
        <p:nvSpPr>
          <p:cNvPr id="20" name="Rectangle 19">
            <a:extLst>
              <a:ext uri="{FF2B5EF4-FFF2-40B4-BE49-F238E27FC236}">
                <a16:creationId xmlns:a16="http://schemas.microsoft.com/office/drawing/2014/main" id="{AA00467E-A507-4BEF-AAB5-2B35F13FA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4BCCBFD-2A87-46DC-A665-6039BF72DB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91707DB8-2262-4E11-B8E7-A0042E4394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CA04D0-796D-4920-BED4-6278708685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8B0366-955C-44C5-B011-378E1994D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8F216F-4DA3-4165-A786-E7F2710B84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05E35C12-B6B4-4F57-950C-6EB3CD8F4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B14810E-84F3-4F8A-AF58-F452B98151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687E051-F20C-4A55-AEDD-ED9B2D996A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834F70-7A0E-4202-8ECC-5EE81C93C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993E0E-3E7B-48D8-A799-39FECD3E1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12773A-5C03-4DD5-B9B4-24F4A42994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ymbol zastępczy zawartości 2">
            <a:extLst>
              <a:ext uri="{FF2B5EF4-FFF2-40B4-BE49-F238E27FC236}">
                <a16:creationId xmlns:a16="http://schemas.microsoft.com/office/drawing/2014/main" id="{4E47652D-E21F-C117-1244-EDFFC71E5F11}"/>
              </a:ext>
            </a:extLst>
          </p:cNvPr>
          <p:cNvSpPr>
            <a:spLocks noGrp="1"/>
          </p:cNvSpPr>
          <p:nvPr>
            <p:ph idx="1"/>
          </p:nvPr>
        </p:nvSpPr>
        <p:spPr>
          <a:xfrm>
            <a:off x="1739428" y="3833217"/>
            <a:ext cx="8710095" cy="3101035"/>
          </a:xfrm>
          <a:noFill/>
        </p:spPr>
        <p:txBody>
          <a:bodyPr anchor="t">
            <a:normAutofit/>
          </a:bodyPr>
          <a:lstStyle/>
          <a:p>
            <a:pPr algn="ctr"/>
            <a:r>
              <a:rPr lang="pl-PL" sz="3200">
                <a:solidFill>
                  <a:schemeClr val="bg1"/>
                </a:solidFill>
              </a:rPr>
              <a:t>One </a:t>
            </a:r>
            <a:r>
              <a:rPr lang="pl-PL" sz="3200" err="1">
                <a:solidFill>
                  <a:schemeClr val="bg1"/>
                </a:solidFill>
              </a:rPr>
              <a:t>class</a:t>
            </a:r>
            <a:r>
              <a:rPr lang="pl-PL" sz="3200">
                <a:solidFill>
                  <a:schemeClr val="bg1"/>
                </a:solidFill>
              </a:rPr>
              <a:t> </a:t>
            </a:r>
            <a:r>
              <a:rPr lang="pl-PL" sz="3200" err="1">
                <a:solidFill>
                  <a:schemeClr val="bg1"/>
                </a:solidFill>
              </a:rPr>
              <a:t>fixation</a:t>
            </a:r>
            <a:r>
              <a:rPr lang="pl-PL" sz="3200">
                <a:solidFill>
                  <a:schemeClr val="bg1"/>
                </a:solidFill>
              </a:rPr>
              <a:t> of the network</a:t>
            </a:r>
          </a:p>
          <a:p>
            <a:pPr algn="ctr"/>
            <a:endParaRPr lang="pl-PL" sz="1800">
              <a:solidFill>
                <a:schemeClr val="bg1"/>
              </a:solidFill>
            </a:endParaRPr>
          </a:p>
        </p:txBody>
      </p:sp>
      <p:sp>
        <p:nvSpPr>
          <p:cNvPr id="4" name="Slide Number Placeholder 3">
            <a:extLst>
              <a:ext uri="{FF2B5EF4-FFF2-40B4-BE49-F238E27FC236}">
                <a16:creationId xmlns:a16="http://schemas.microsoft.com/office/drawing/2014/main" id="{BF53138C-7B34-AA8C-9E3A-E29F1AC178F8}"/>
              </a:ext>
            </a:extLst>
          </p:cNvPr>
          <p:cNvSpPr>
            <a:spLocks noGrp="1"/>
          </p:cNvSpPr>
          <p:nvPr>
            <p:ph type="sldNum" sz="quarter" idx="12"/>
          </p:nvPr>
        </p:nvSpPr>
        <p:spPr/>
        <p:txBody>
          <a:bodyPr/>
          <a:lstStyle/>
          <a:p>
            <a:fld id="{A4BB64CE-0968-4711-95F1-83AA63AB51D8}" type="slidenum">
              <a:rPr lang="pl-PL" smtClean="0"/>
              <a:t>30</a:t>
            </a:fld>
            <a:endParaRPr lang="en-US"/>
          </a:p>
        </p:txBody>
      </p:sp>
    </p:spTree>
    <p:extLst>
      <p:ext uri="{BB962C8B-B14F-4D97-AF65-F5344CB8AC3E}">
        <p14:creationId xmlns:p14="http://schemas.microsoft.com/office/powerpoint/2010/main" val="118900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5C2D924-01E7-59EE-B93C-611854F4A885}"/>
              </a:ext>
            </a:extLst>
          </p:cNvPr>
          <p:cNvSpPr>
            <a:spLocks noGrp="1"/>
          </p:cNvSpPr>
          <p:nvPr>
            <p:ph type="title"/>
          </p:nvPr>
        </p:nvSpPr>
        <p:spPr>
          <a:xfrm>
            <a:off x="841248" y="334644"/>
            <a:ext cx="10509504" cy="1076914"/>
          </a:xfrm>
        </p:spPr>
        <p:txBody>
          <a:bodyPr anchor="ctr">
            <a:normAutofit/>
          </a:bodyPr>
          <a:lstStyle/>
          <a:p>
            <a:r>
              <a:rPr lang="pl-PL" sz="4000"/>
              <a:t>Experiments</a:t>
            </a:r>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ymbol zastępczy zawartości 2">
            <a:extLst>
              <a:ext uri="{FF2B5EF4-FFF2-40B4-BE49-F238E27FC236}">
                <a16:creationId xmlns:a16="http://schemas.microsoft.com/office/drawing/2014/main" id="{491D00AA-8A14-E7A6-FEDD-DBB7ECDB3AD1}"/>
              </a:ext>
            </a:extLst>
          </p:cNvPr>
          <p:cNvGraphicFramePr>
            <a:graphicFrameLocks noGrp="1"/>
          </p:cNvGraphicFramePr>
          <p:nvPr>
            <p:ph idx="1"/>
            <p:extLst>
              <p:ext uri="{D42A27DB-BD31-4B8C-83A1-F6EECF244321}">
                <p14:modId xmlns:p14="http://schemas.microsoft.com/office/powerpoint/2010/main" val="421988854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FE77E2E-41F4-451A-0C7B-5C3855A3688F}"/>
              </a:ext>
            </a:extLst>
          </p:cNvPr>
          <p:cNvSpPr>
            <a:spLocks noGrp="1"/>
          </p:cNvSpPr>
          <p:nvPr>
            <p:ph type="sldNum" sz="quarter" idx="12"/>
          </p:nvPr>
        </p:nvSpPr>
        <p:spPr/>
        <p:txBody>
          <a:bodyPr/>
          <a:lstStyle/>
          <a:p>
            <a:fld id="{A4BB64CE-0968-4711-95F1-83AA63AB51D8}" type="slidenum">
              <a:rPr lang="pl-PL" smtClean="0"/>
              <a:t>31</a:t>
            </a:fld>
            <a:endParaRPr lang="en-US"/>
          </a:p>
        </p:txBody>
      </p:sp>
    </p:spTree>
    <p:extLst>
      <p:ext uri="{BB962C8B-B14F-4D97-AF65-F5344CB8AC3E}">
        <p14:creationId xmlns:p14="http://schemas.microsoft.com/office/powerpoint/2010/main" val="2880220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5C6E78D-D904-0D71-A324-6AA04F0C37A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LR: 0.0005 – Imbalanced dataset</a:t>
            </a:r>
          </a:p>
        </p:txBody>
      </p:sp>
      <p:pic>
        <p:nvPicPr>
          <p:cNvPr id="5" name="Symbol zastępczy zawartości 4" descr="Obraz zawierający tekst, zrzut ekranu, numer, Czcionka&#10;&#10;Zawartość wygenerowana przez AI może być niepoprawna.">
            <a:extLst>
              <a:ext uri="{FF2B5EF4-FFF2-40B4-BE49-F238E27FC236}">
                <a16:creationId xmlns:a16="http://schemas.microsoft.com/office/drawing/2014/main" id="{0A36F156-47D0-6DD4-DA31-2443C95CF2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640" y="1966293"/>
            <a:ext cx="11172719" cy="4452160"/>
          </a:xfrm>
          <a:prstGeom prst="rect">
            <a:avLst/>
          </a:prstGeom>
        </p:spPr>
      </p:pic>
      <p:sp>
        <p:nvSpPr>
          <p:cNvPr id="3" name="Slide Number Placeholder 2">
            <a:extLst>
              <a:ext uri="{FF2B5EF4-FFF2-40B4-BE49-F238E27FC236}">
                <a16:creationId xmlns:a16="http://schemas.microsoft.com/office/drawing/2014/main" id="{04AE76A8-FEF9-44EE-B34E-E8BE4126D0E2}"/>
              </a:ext>
            </a:extLst>
          </p:cNvPr>
          <p:cNvSpPr>
            <a:spLocks noGrp="1"/>
          </p:cNvSpPr>
          <p:nvPr>
            <p:ph type="sldNum" sz="quarter" idx="12"/>
          </p:nvPr>
        </p:nvSpPr>
        <p:spPr/>
        <p:txBody>
          <a:bodyPr/>
          <a:lstStyle/>
          <a:p>
            <a:fld id="{A4BB64CE-0968-4711-95F1-83AA63AB51D8}" type="slidenum">
              <a:rPr lang="pl-PL" smtClean="0"/>
              <a:t>32</a:t>
            </a:fld>
            <a:endParaRPr lang="en-US"/>
          </a:p>
        </p:txBody>
      </p:sp>
    </p:spTree>
    <p:extLst>
      <p:ext uri="{BB962C8B-B14F-4D97-AF65-F5344CB8AC3E}">
        <p14:creationId xmlns:p14="http://schemas.microsoft.com/office/powerpoint/2010/main" val="1329534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C18AE57-0FF1-72C8-885A-944BD706DC5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LR: 0.0001 – Imbalanced dataset</a:t>
            </a:r>
          </a:p>
        </p:txBody>
      </p:sp>
      <p:pic>
        <p:nvPicPr>
          <p:cNvPr id="5" name="Symbol zastępczy zawartości 4" descr="Obraz zawierający tekst, zrzut ekranu, numer, Czcionka&#10;&#10;Zawartość wygenerowana przez AI może być niepoprawna.">
            <a:extLst>
              <a:ext uri="{FF2B5EF4-FFF2-40B4-BE49-F238E27FC236}">
                <a16:creationId xmlns:a16="http://schemas.microsoft.com/office/drawing/2014/main" id="{EF90E92E-1070-0812-EA6D-A6581D9CA0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1997241"/>
            <a:ext cx="11327549" cy="4390263"/>
          </a:xfrm>
          <a:prstGeom prst="rect">
            <a:avLst/>
          </a:prstGeom>
        </p:spPr>
      </p:pic>
      <p:sp>
        <p:nvSpPr>
          <p:cNvPr id="3" name="Slide Number Placeholder 2">
            <a:extLst>
              <a:ext uri="{FF2B5EF4-FFF2-40B4-BE49-F238E27FC236}">
                <a16:creationId xmlns:a16="http://schemas.microsoft.com/office/drawing/2014/main" id="{CDFC3EE8-69BB-8771-4CE6-6A90C73B07AE}"/>
              </a:ext>
            </a:extLst>
          </p:cNvPr>
          <p:cNvSpPr>
            <a:spLocks noGrp="1"/>
          </p:cNvSpPr>
          <p:nvPr>
            <p:ph type="sldNum" sz="quarter" idx="12"/>
          </p:nvPr>
        </p:nvSpPr>
        <p:spPr/>
        <p:txBody>
          <a:bodyPr/>
          <a:lstStyle/>
          <a:p>
            <a:fld id="{A4BB64CE-0968-4711-95F1-83AA63AB51D8}" type="slidenum">
              <a:rPr lang="pl-PL" smtClean="0"/>
              <a:t>33</a:t>
            </a:fld>
            <a:endParaRPr lang="en-US"/>
          </a:p>
        </p:txBody>
      </p:sp>
    </p:spTree>
    <p:extLst>
      <p:ext uri="{BB962C8B-B14F-4D97-AF65-F5344CB8AC3E}">
        <p14:creationId xmlns:p14="http://schemas.microsoft.com/office/powerpoint/2010/main" val="918657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DD4FCF1-9156-E89C-3B89-EACB3707A7F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LR: 0.00005 – Imbalanced dataset</a:t>
            </a:r>
          </a:p>
        </p:txBody>
      </p:sp>
      <p:pic>
        <p:nvPicPr>
          <p:cNvPr id="5" name="Symbol zastępczy zawartości 4" descr="Obraz zawierający tekst, zrzut ekranu, numer, Czcionka&#10;&#10;Zawartość wygenerowana przez AI może być niepoprawna.">
            <a:extLst>
              <a:ext uri="{FF2B5EF4-FFF2-40B4-BE49-F238E27FC236}">
                <a16:creationId xmlns:a16="http://schemas.microsoft.com/office/drawing/2014/main" id="{9AF321E2-6B6D-0E06-1294-3FAABB225C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2093492"/>
            <a:ext cx="11327549" cy="4197762"/>
          </a:xfrm>
          <a:prstGeom prst="rect">
            <a:avLst/>
          </a:prstGeom>
        </p:spPr>
      </p:pic>
      <p:sp>
        <p:nvSpPr>
          <p:cNvPr id="3" name="Slide Number Placeholder 2">
            <a:extLst>
              <a:ext uri="{FF2B5EF4-FFF2-40B4-BE49-F238E27FC236}">
                <a16:creationId xmlns:a16="http://schemas.microsoft.com/office/drawing/2014/main" id="{246E9DF0-48D0-E7FB-0B41-7A172601E7F2}"/>
              </a:ext>
            </a:extLst>
          </p:cNvPr>
          <p:cNvSpPr>
            <a:spLocks noGrp="1"/>
          </p:cNvSpPr>
          <p:nvPr>
            <p:ph type="sldNum" sz="quarter" idx="12"/>
          </p:nvPr>
        </p:nvSpPr>
        <p:spPr/>
        <p:txBody>
          <a:bodyPr/>
          <a:lstStyle/>
          <a:p>
            <a:fld id="{A4BB64CE-0968-4711-95F1-83AA63AB51D8}" type="slidenum">
              <a:rPr lang="pl-PL" smtClean="0"/>
              <a:t>34</a:t>
            </a:fld>
            <a:endParaRPr lang="en-US"/>
          </a:p>
        </p:txBody>
      </p:sp>
    </p:spTree>
    <p:extLst>
      <p:ext uri="{BB962C8B-B14F-4D97-AF65-F5344CB8AC3E}">
        <p14:creationId xmlns:p14="http://schemas.microsoft.com/office/powerpoint/2010/main" val="1102624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1BF7CED8-5519-B945-6EB6-471483092463}"/>
              </a:ext>
            </a:extLst>
          </p:cNvPr>
          <p:cNvSpPr>
            <a:spLocks noGrp="1"/>
          </p:cNvSpPr>
          <p:nvPr>
            <p:ph type="title"/>
          </p:nvPr>
        </p:nvSpPr>
        <p:spPr>
          <a:xfrm>
            <a:off x="1371597" y="348865"/>
            <a:ext cx="10044023" cy="877729"/>
          </a:xfrm>
        </p:spPr>
        <p:txBody>
          <a:bodyPr anchor="ctr">
            <a:normAutofit/>
          </a:bodyPr>
          <a:lstStyle/>
          <a:p>
            <a:r>
              <a:rPr lang="pl-PL" sz="4000">
                <a:solidFill>
                  <a:srgbClr val="FFFFFF"/>
                </a:solidFill>
              </a:rPr>
              <a:t>Balanced dataset shape</a:t>
            </a:r>
          </a:p>
        </p:txBody>
      </p:sp>
      <p:graphicFrame>
        <p:nvGraphicFramePr>
          <p:cNvPr id="5" name="Symbol zastępczy zawartości 2">
            <a:extLst>
              <a:ext uri="{FF2B5EF4-FFF2-40B4-BE49-F238E27FC236}">
                <a16:creationId xmlns:a16="http://schemas.microsoft.com/office/drawing/2014/main" id="{AD2E5A78-7077-6D80-9196-236CE5DB5D76}"/>
              </a:ext>
            </a:extLst>
          </p:cNvPr>
          <p:cNvGraphicFramePr>
            <a:graphicFrameLocks noGrp="1"/>
          </p:cNvGraphicFramePr>
          <p:nvPr>
            <p:ph idx="1"/>
            <p:extLst>
              <p:ext uri="{D42A27DB-BD31-4B8C-83A1-F6EECF244321}">
                <p14:modId xmlns:p14="http://schemas.microsoft.com/office/powerpoint/2010/main" val="187912482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977BA97-D1F8-3894-A89D-97571D22588F}"/>
              </a:ext>
            </a:extLst>
          </p:cNvPr>
          <p:cNvSpPr>
            <a:spLocks noGrp="1"/>
          </p:cNvSpPr>
          <p:nvPr>
            <p:ph type="sldNum" sz="quarter" idx="12"/>
          </p:nvPr>
        </p:nvSpPr>
        <p:spPr/>
        <p:txBody>
          <a:bodyPr/>
          <a:lstStyle/>
          <a:p>
            <a:fld id="{A4BB64CE-0968-4711-95F1-83AA63AB51D8}" type="slidenum">
              <a:rPr lang="pl-PL" smtClean="0"/>
              <a:t>35</a:t>
            </a:fld>
            <a:endParaRPr lang="en-US"/>
          </a:p>
        </p:txBody>
      </p:sp>
    </p:spTree>
    <p:extLst>
      <p:ext uri="{BB962C8B-B14F-4D97-AF65-F5344CB8AC3E}">
        <p14:creationId xmlns:p14="http://schemas.microsoft.com/office/powerpoint/2010/main" val="3946473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291E64-43C8-D9DD-9382-828C228FD36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6F9926F-4681-0B5F-1516-22486B85C99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LR: 0.0001 – Balanced dataset</a:t>
            </a:r>
          </a:p>
        </p:txBody>
      </p:sp>
      <p:pic>
        <p:nvPicPr>
          <p:cNvPr id="7" name="Symbol zastępczy zawartości 6" descr="Obraz zawierający tekst, zrzut ekranu, numer, Czcionka&#10;&#10;Zawartość wygenerowana przez AI może być niepoprawna.">
            <a:extLst>
              <a:ext uri="{FF2B5EF4-FFF2-40B4-BE49-F238E27FC236}">
                <a16:creationId xmlns:a16="http://schemas.microsoft.com/office/drawing/2014/main" id="{430F36CC-0F38-B6EB-891D-777716431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391" y="1966293"/>
            <a:ext cx="11291216" cy="4452160"/>
          </a:xfrm>
          <a:prstGeom prst="rect">
            <a:avLst/>
          </a:prstGeom>
        </p:spPr>
      </p:pic>
      <p:sp>
        <p:nvSpPr>
          <p:cNvPr id="3" name="Slide Number Placeholder 2">
            <a:extLst>
              <a:ext uri="{FF2B5EF4-FFF2-40B4-BE49-F238E27FC236}">
                <a16:creationId xmlns:a16="http://schemas.microsoft.com/office/drawing/2014/main" id="{47B57874-CE04-25A5-2C7D-2B3AA920729C}"/>
              </a:ext>
            </a:extLst>
          </p:cNvPr>
          <p:cNvSpPr>
            <a:spLocks noGrp="1"/>
          </p:cNvSpPr>
          <p:nvPr>
            <p:ph type="sldNum" sz="quarter" idx="12"/>
          </p:nvPr>
        </p:nvSpPr>
        <p:spPr/>
        <p:txBody>
          <a:bodyPr/>
          <a:lstStyle/>
          <a:p>
            <a:fld id="{A4BB64CE-0968-4711-95F1-83AA63AB51D8}" type="slidenum">
              <a:rPr lang="pl-PL" smtClean="0"/>
              <a:t>36</a:t>
            </a:fld>
            <a:endParaRPr lang="en-US"/>
          </a:p>
        </p:txBody>
      </p:sp>
    </p:spTree>
    <p:extLst>
      <p:ext uri="{BB962C8B-B14F-4D97-AF65-F5344CB8AC3E}">
        <p14:creationId xmlns:p14="http://schemas.microsoft.com/office/powerpoint/2010/main" val="3935572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AA4C200-BA3C-4813-2557-E553BDA50FC2}"/>
              </a:ext>
            </a:extLst>
          </p:cNvPr>
          <p:cNvSpPr>
            <a:spLocks noGrp="1"/>
          </p:cNvSpPr>
          <p:nvPr>
            <p:ph type="title"/>
          </p:nvPr>
        </p:nvSpPr>
        <p:spPr>
          <a:xfrm>
            <a:off x="466722" y="586855"/>
            <a:ext cx="3201366" cy="3387497"/>
          </a:xfrm>
        </p:spPr>
        <p:txBody>
          <a:bodyPr anchor="b">
            <a:normAutofit/>
          </a:bodyPr>
          <a:lstStyle/>
          <a:p>
            <a:pPr algn="r"/>
            <a:r>
              <a:rPr lang="pl-PL" sz="4000">
                <a:solidFill>
                  <a:srgbClr val="FFFFFF"/>
                </a:solidFill>
              </a:rPr>
              <a:t>30 </a:t>
            </a:r>
            <a:r>
              <a:rPr lang="pl-PL" sz="4000" err="1">
                <a:solidFill>
                  <a:srgbClr val="FFFFFF"/>
                </a:solidFill>
              </a:rPr>
              <a:t>Epochs</a:t>
            </a:r>
            <a:r>
              <a:rPr lang="pl-PL" sz="4000">
                <a:solidFill>
                  <a:srgbClr val="FFFFFF"/>
                </a:solidFill>
              </a:rPr>
              <a:t> </a:t>
            </a:r>
            <a:r>
              <a:rPr lang="pl-PL" sz="4000" err="1">
                <a:solidFill>
                  <a:srgbClr val="FFFFFF"/>
                </a:solidFill>
              </a:rPr>
              <a:t>experiment</a:t>
            </a:r>
            <a:r>
              <a:rPr lang="pl-PL" sz="4000">
                <a:solidFill>
                  <a:srgbClr val="FFFFFF"/>
                </a:solidFill>
              </a:rPr>
              <a:t> – </a:t>
            </a:r>
            <a:r>
              <a:rPr lang="pl-PL" sz="4000" err="1">
                <a:solidFill>
                  <a:srgbClr val="FFFFFF"/>
                </a:solidFill>
              </a:rPr>
              <a:t>balanced</a:t>
            </a:r>
            <a:r>
              <a:rPr lang="pl-PL" sz="4000">
                <a:solidFill>
                  <a:srgbClr val="FFFFFF"/>
                </a:solidFill>
              </a:rPr>
              <a:t> </a:t>
            </a:r>
            <a:r>
              <a:rPr lang="pl-PL" sz="4000" err="1">
                <a:solidFill>
                  <a:srgbClr val="FFFFFF"/>
                </a:solidFill>
              </a:rPr>
              <a:t>dataset</a:t>
            </a:r>
            <a:endParaRPr lang="pl-PL" sz="4000">
              <a:solidFill>
                <a:srgbClr val="FFFFFF"/>
              </a:solidFill>
            </a:endParaRPr>
          </a:p>
        </p:txBody>
      </p:sp>
      <p:sp>
        <p:nvSpPr>
          <p:cNvPr id="3" name="Symbol zastępczy zawartości 2">
            <a:extLst>
              <a:ext uri="{FF2B5EF4-FFF2-40B4-BE49-F238E27FC236}">
                <a16:creationId xmlns:a16="http://schemas.microsoft.com/office/drawing/2014/main" id="{14464B6D-C301-1287-78A9-FBD1222F953F}"/>
              </a:ext>
            </a:extLst>
          </p:cNvPr>
          <p:cNvSpPr>
            <a:spLocks noGrp="1"/>
          </p:cNvSpPr>
          <p:nvPr>
            <p:ph idx="1"/>
          </p:nvPr>
        </p:nvSpPr>
        <p:spPr>
          <a:xfrm>
            <a:off x="4134811" y="666114"/>
            <a:ext cx="2331304" cy="5546047"/>
          </a:xfrm>
        </p:spPr>
        <p:txBody>
          <a:bodyPr anchor="ctr">
            <a:normAutofit/>
          </a:bodyPr>
          <a:lstStyle/>
          <a:p>
            <a:r>
              <a:rPr lang="pl-PL" sz="2000" err="1"/>
              <a:t>Experimented</a:t>
            </a:r>
            <a:r>
              <a:rPr lang="pl-PL" sz="2000"/>
              <a:t> with </a:t>
            </a:r>
            <a:r>
              <a:rPr lang="pl-PL" sz="2000" b="1"/>
              <a:t>30 </a:t>
            </a:r>
            <a:r>
              <a:rPr lang="pl-PL" sz="2000" b="1" err="1"/>
              <a:t>epochs</a:t>
            </a:r>
            <a:r>
              <a:rPr lang="pl-PL" sz="2000" b="1"/>
              <a:t> </a:t>
            </a:r>
            <a:r>
              <a:rPr lang="pl-PL" sz="2000"/>
              <a:t>to </a:t>
            </a:r>
            <a:r>
              <a:rPr lang="pl-PL" sz="2000" err="1"/>
              <a:t>discover</a:t>
            </a:r>
            <a:r>
              <a:rPr lang="pl-PL" sz="2000"/>
              <a:t> </a:t>
            </a:r>
            <a:r>
              <a:rPr lang="pl-PL" sz="2000" err="1"/>
              <a:t>if</a:t>
            </a:r>
            <a:r>
              <a:rPr lang="pl-PL" sz="2000"/>
              <a:t> </a:t>
            </a:r>
            <a:r>
              <a:rPr lang="pl-PL" sz="2000" err="1"/>
              <a:t>too</a:t>
            </a:r>
            <a:r>
              <a:rPr lang="pl-PL" sz="2000"/>
              <a:t> small </a:t>
            </a:r>
            <a:r>
              <a:rPr lang="pl-PL" sz="2000" err="1"/>
              <a:t>amount</a:t>
            </a:r>
            <a:r>
              <a:rPr lang="pl-PL" sz="2000"/>
              <a:t> of </a:t>
            </a:r>
            <a:r>
              <a:rPr lang="pl-PL" sz="2000" err="1"/>
              <a:t>epochs</a:t>
            </a:r>
            <a:r>
              <a:rPr lang="pl-PL" sz="2000"/>
              <a:t> was the </a:t>
            </a:r>
            <a:r>
              <a:rPr lang="pl-PL" sz="2000" err="1"/>
              <a:t>cause</a:t>
            </a:r>
            <a:r>
              <a:rPr lang="pl-PL" sz="2000"/>
              <a:t> of one </a:t>
            </a:r>
            <a:r>
              <a:rPr lang="pl-PL" sz="2000" err="1"/>
              <a:t>class</a:t>
            </a:r>
            <a:r>
              <a:rPr lang="pl-PL" sz="2000"/>
              <a:t> </a:t>
            </a:r>
            <a:r>
              <a:rPr lang="pl-PL" sz="2000" err="1"/>
              <a:t>fixation</a:t>
            </a:r>
            <a:r>
              <a:rPr lang="pl-PL" sz="2000"/>
              <a:t> problem</a:t>
            </a:r>
          </a:p>
          <a:p>
            <a:r>
              <a:rPr lang="pl-PL" sz="2000" err="1"/>
              <a:t>Results</a:t>
            </a:r>
            <a:r>
              <a:rPr lang="pl-PL" sz="2000"/>
              <a:t> </a:t>
            </a:r>
            <a:r>
              <a:rPr lang="pl-PL" sz="2000" err="1"/>
              <a:t>did</a:t>
            </a:r>
            <a:r>
              <a:rPr lang="pl-PL" sz="2000"/>
              <a:t> not </a:t>
            </a:r>
            <a:r>
              <a:rPr lang="pl-PL" sz="2000" err="1"/>
              <a:t>mark</a:t>
            </a:r>
            <a:r>
              <a:rPr lang="pl-PL" sz="2000"/>
              <a:t> </a:t>
            </a:r>
            <a:r>
              <a:rPr lang="pl-PL" sz="2000" err="1"/>
              <a:t>too</a:t>
            </a:r>
            <a:r>
              <a:rPr lang="pl-PL" sz="2000"/>
              <a:t> </a:t>
            </a:r>
            <a:r>
              <a:rPr lang="pl-PL" sz="2000" err="1"/>
              <a:t>tiny</a:t>
            </a:r>
            <a:r>
              <a:rPr lang="pl-PL" sz="2000"/>
              <a:t> </a:t>
            </a:r>
            <a:r>
              <a:rPr lang="pl-PL" sz="2000" err="1"/>
              <a:t>amount</a:t>
            </a:r>
            <a:r>
              <a:rPr lang="pl-PL" sz="2000"/>
              <a:t> of </a:t>
            </a:r>
            <a:r>
              <a:rPr lang="pl-PL" sz="2000" err="1"/>
              <a:t>epochs</a:t>
            </a:r>
            <a:r>
              <a:rPr lang="pl-PL" sz="2000"/>
              <a:t> as the </a:t>
            </a:r>
            <a:r>
              <a:rPr lang="pl-PL" sz="2000" err="1"/>
              <a:t>root</a:t>
            </a:r>
            <a:r>
              <a:rPr lang="pl-PL" sz="2000"/>
              <a:t> </a:t>
            </a:r>
            <a:r>
              <a:rPr lang="pl-PL" sz="2000" err="1"/>
              <a:t>cause</a:t>
            </a:r>
            <a:r>
              <a:rPr lang="pl-PL" sz="2000"/>
              <a:t> of the one </a:t>
            </a:r>
            <a:r>
              <a:rPr lang="pl-PL" sz="2000" err="1"/>
              <a:t>class</a:t>
            </a:r>
            <a:r>
              <a:rPr lang="pl-PL" sz="2000"/>
              <a:t> </a:t>
            </a:r>
            <a:r>
              <a:rPr lang="pl-PL" sz="2000" err="1"/>
              <a:t>fixation</a:t>
            </a:r>
            <a:r>
              <a:rPr lang="pl-PL" sz="2000"/>
              <a:t> problem</a:t>
            </a:r>
          </a:p>
        </p:txBody>
      </p:sp>
      <p:pic>
        <p:nvPicPr>
          <p:cNvPr id="7" name="Obraz 6" descr="Obraz zawierający tekst, zrzut ekranu, numer, Równolegle">
            <a:extLst>
              <a:ext uri="{FF2B5EF4-FFF2-40B4-BE49-F238E27FC236}">
                <a16:creationId xmlns:a16="http://schemas.microsoft.com/office/drawing/2014/main" id="{96E75423-4CCF-E97E-D86E-984AC76F1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772" y="420347"/>
            <a:ext cx="5149523" cy="5997025"/>
          </a:xfrm>
          <a:prstGeom prst="rect">
            <a:avLst/>
          </a:prstGeom>
        </p:spPr>
      </p:pic>
      <p:sp>
        <p:nvSpPr>
          <p:cNvPr id="4" name="Slide Number Placeholder 3">
            <a:extLst>
              <a:ext uri="{FF2B5EF4-FFF2-40B4-BE49-F238E27FC236}">
                <a16:creationId xmlns:a16="http://schemas.microsoft.com/office/drawing/2014/main" id="{92C33D8E-F5B8-03C2-8267-F5B04432E6B6}"/>
              </a:ext>
            </a:extLst>
          </p:cNvPr>
          <p:cNvSpPr>
            <a:spLocks noGrp="1"/>
          </p:cNvSpPr>
          <p:nvPr>
            <p:ph type="sldNum" sz="quarter" idx="12"/>
          </p:nvPr>
        </p:nvSpPr>
        <p:spPr/>
        <p:txBody>
          <a:bodyPr/>
          <a:lstStyle/>
          <a:p>
            <a:fld id="{A4BB64CE-0968-4711-95F1-83AA63AB51D8}" type="slidenum">
              <a:rPr lang="pl-PL" smtClean="0"/>
              <a:t>37</a:t>
            </a:fld>
            <a:endParaRPr lang="en-US"/>
          </a:p>
        </p:txBody>
      </p:sp>
    </p:spTree>
    <p:extLst>
      <p:ext uri="{BB962C8B-B14F-4D97-AF65-F5344CB8AC3E}">
        <p14:creationId xmlns:p14="http://schemas.microsoft.com/office/powerpoint/2010/main" val="2607480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D092187-7A62-901E-B04F-E8F7973EEDE4}"/>
              </a:ext>
            </a:extLst>
          </p:cNvPr>
          <p:cNvSpPr>
            <a:spLocks noGrp="1"/>
          </p:cNvSpPr>
          <p:nvPr>
            <p:ph type="title"/>
          </p:nvPr>
        </p:nvSpPr>
        <p:spPr>
          <a:xfrm>
            <a:off x="1371599" y="5510253"/>
            <a:ext cx="9895951" cy="1033669"/>
          </a:xfrm>
        </p:spPr>
        <p:txBody>
          <a:bodyPr vert="horz" lIns="91440" tIns="45720" rIns="91440" bIns="45720" rtlCol="0">
            <a:normAutofit/>
          </a:bodyPr>
          <a:lstStyle/>
          <a:p>
            <a:r>
              <a:rPr lang="en-US" sz="4000" kern="1200">
                <a:solidFill>
                  <a:srgbClr val="FFFFFF"/>
                </a:solidFill>
                <a:latin typeface="+mj-lt"/>
                <a:ea typeface="+mj-ea"/>
                <a:cs typeface="+mj-cs"/>
              </a:rPr>
              <a:t>0.05 LR Experiment – Balanced Dataset</a:t>
            </a:r>
          </a:p>
        </p:txBody>
      </p:sp>
      <p:pic>
        <p:nvPicPr>
          <p:cNvPr id="4" name="Obraz 3" descr="Obraz zawierający tekst, numer, zrzut ekranu, Czcionka&#10;&#10;Zawartość wygenerowana przez AI może być niepoprawna.">
            <a:extLst>
              <a:ext uri="{FF2B5EF4-FFF2-40B4-BE49-F238E27FC236}">
                <a16:creationId xmlns:a16="http://schemas.microsoft.com/office/drawing/2014/main" id="{093BA7B5-B5A5-E6E0-F3A7-C9B35A5AB976}"/>
              </a:ext>
            </a:extLst>
          </p:cNvPr>
          <p:cNvPicPr>
            <a:picLocks noChangeAspect="1"/>
          </p:cNvPicPr>
          <p:nvPr/>
        </p:nvPicPr>
        <p:blipFill>
          <a:blip r:embed="rId2"/>
          <a:stretch>
            <a:fillRect/>
          </a:stretch>
        </p:blipFill>
        <p:spPr>
          <a:xfrm>
            <a:off x="1765120" y="817663"/>
            <a:ext cx="8635090" cy="3293149"/>
          </a:xfrm>
          <a:prstGeom prst="rect">
            <a:avLst/>
          </a:prstGeom>
        </p:spPr>
      </p:pic>
      <p:sp>
        <p:nvSpPr>
          <p:cNvPr id="3" name="Slide Number Placeholder 2">
            <a:extLst>
              <a:ext uri="{FF2B5EF4-FFF2-40B4-BE49-F238E27FC236}">
                <a16:creationId xmlns:a16="http://schemas.microsoft.com/office/drawing/2014/main" id="{55BE022C-8C5D-54CA-84AE-207FEA779177}"/>
              </a:ext>
            </a:extLst>
          </p:cNvPr>
          <p:cNvSpPr>
            <a:spLocks noGrp="1"/>
          </p:cNvSpPr>
          <p:nvPr>
            <p:ph type="sldNum" sz="quarter" idx="12"/>
          </p:nvPr>
        </p:nvSpPr>
        <p:spPr/>
        <p:txBody>
          <a:bodyPr/>
          <a:lstStyle/>
          <a:p>
            <a:fld id="{A4BB64CE-0968-4711-95F1-83AA63AB51D8}" type="slidenum">
              <a:rPr lang="pl-PL" smtClean="0"/>
              <a:t>38</a:t>
            </a:fld>
            <a:endParaRPr lang="en-US"/>
          </a:p>
        </p:txBody>
      </p:sp>
    </p:spTree>
    <p:extLst>
      <p:ext uri="{BB962C8B-B14F-4D97-AF65-F5344CB8AC3E}">
        <p14:creationId xmlns:p14="http://schemas.microsoft.com/office/powerpoint/2010/main" val="1435635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6A8EE4D-694E-A743-21D3-65084BA17240}"/>
              </a:ext>
            </a:extLst>
          </p:cNvPr>
          <p:cNvSpPr>
            <a:spLocks noGrp="1"/>
          </p:cNvSpPr>
          <p:nvPr>
            <p:ph type="title"/>
          </p:nvPr>
        </p:nvSpPr>
        <p:spPr>
          <a:xfrm>
            <a:off x="1371597" y="348865"/>
            <a:ext cx="10044023" cy="877729"/>
          </a:xfrm>
        </p:spPr>
        <p:txBody>
          <a:bodyPr anchor="ctr">
            <a:normAutofit/>
          </a:bodyPr>
          <a:lstStyle/>
          <a:p>
            <a:r>
              <a:rPr lang="pl-PL" sz="4000" err="1">
                <a:solidFill>
                  <a:srgbClr val="FFFFFF"/>
                </a:solidFill>
              </a:rPr>
              <a:t>Experimentation</a:t>
            </a:r>
            <a:r>
              <a:rPr lang="pl-PL" sz="4000">
                <a:solidFill>
                  <a:srgbClr val="FFFFFF"/>
                </a:solidFill>
              </a:rPr>
              <a:t> </a:t>
            </a:r>
            <a:r>
              <a:rPr lang="pl-PL" sz="4000" err="1">
                <a:solidFill>
                  <a:srgbClr val="FFFFFF"/>
                </a:solidFill>
              </a:rPr>
              <a:t>conclusions</a:t>
            </a:r>
            <a:endParaRPr lang="pl-PL" sz="4000">
              <a:solidFill>
                <a:srgbClr val="FFFFFF"/>
              </a:solidFill>
            </a:endParaRPr>
          </a:p>
        </p:txBody>
      </p:sp>
      <p:graphicFrame>
        <p:nvGraphicFramePr>
          <p:cNvPr id="5" name="Symbol zastępczy zawartości 2">
            <a:extLst>
              <a:ext uri="{FF2B5EF4-FFF2-40B4-BE49-F238E27FC236}">
                <a16:creationId xmlns:a16="http://schemas.microsoft.com/office/drawing/2014/main" id="{ED712E9F-EF45-75E0-9F54-AE6A73EBE4D1}"/>
              </a:ext>
            </a:extLst>
          </p:cNvPr>
          <p:cNvGraphicFramePr>
            <a:graphicFrameLocks noGrp="1"/>
          </p:cNvGraphicFramePr>
          <p:nvPr>
            <p:ph idx="1"/>
            <p:extLst>
              <p:ext uri="{D42A27DB-BD31-4B8C-83A1-F6EECF244321}">
                <p14:modId xmlns:p14="http://schemas.microsoft.com/office/powerpoint/2010/main" val="30816302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9F7EF15-84B7-FD3B-9130-9E5AEF529DA4}"/>
              </a:ext>
            </a:extLst>
          </p:cNvPr>
          <p:cNvSpPr>
            <a:spLocks noGrp="1"/>
          </p:cNvSpPr>
          <p:nvPr>
            <p:ph type="sldNum" sz="quarter" idx="12"/>
          </p:nvPr>
        </p:nvSpPr>
        <p:spPr/>
        <p:txBody>
          <a:bodyPr/>
          <a:lstStyle/>
          <a:p>
            <a:fld id="{A4BB64CE-0968-4711-95F1-83AA63AB51D8}" type="slidenum">
              <a:rPr lang="pl-PL" smtClean="0"/>
              <a:t>39</a:t>
            </a:fld>
            <a:endParaRPr lang="en-US"/>
          </a:p>
        </p:txBody>
      </p:sp>
    </p:spTree>
    <p:extLst>
      <p:ext uri="{BB962C8B-B14F-4D97-AF65-F5344CB8AC3E}">
        <p14:creationId xmlns:p14="http://schemas.microsoft.com/office/powerpoint/2010/main" val="34156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464FD3A-8894-70A5-B746-13EB72E06011}"/>
              </a:ext>
            </a:extLst>
          </p:cNvPr>
          <p:cNvSpPr>
            <a:spLocks noGrp="1"/>
          </p:cNvSpPr>
          <p:nvPr>
            <p:ph type="title"/>
          </p:nvPr>
        </p:nvSpPr>
        <p:spPr>
          <a:xfrm>
            <a:off x="1371597" y="348865"/>
            <a:ext cx="10044023" cy="877729"/>
          </a:xfrm>
        </p:spPr>
        <p:txBody>
          <a:bodyPr anchor="ctr">
            <a:normAutofit/>
          </a:bodyPr>
          <a:lstStyle/>
          <a:p>
            <a:r>
              <a:rPr lang="pl-PL" sz="4000">
                <a:solidFill>
                  <a:srgbClr val="FFFFFF"/>
                </a:solidFill>
              </a:rPr>
              <a:t>Project Motivation</a:t>
            </a:r>
          </a:p>
        </p:txBody>
      </p:sp>
      <p:graphicFrame>
        <p:nvGraphicFramePr>
          <p:cNvPr id="21" name="Symbol zastępczy zawartości 2">
            <a:extLst>
              <a:ext uri="{FF2B5EF4-FFF2-40B4-BE49-F238E27FC236}">
                <a16:creationId xmlns:a16="http://schemas.microsoft.com/office/drawing/2014/main" id="{0E598DD3-2F3B-B61A-992B-E747E093EB6A}"/>
              </a:ext>
            </a:extLst>
          </p:cNvPr>
          <p:cNvGraphicFramePr>
            <a:graphicFrameLocks noGrp="1"/>
          </p:cNvGraphicFramePr>
          <p:nvPr>
            <p:ph idx="1"/>
            <p:extLst>
              <p:ext uri="{D42A27DB-BD31-4B8C-83A1-F6EECF244321}">
                <p14:modId xmlns:p14="http://schemas.microsoft.com/office/powerpoint/2010/main" val="142599834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Slide Number Placeholder 25">
            <a:extLst>
              <a:ext uri="{FF2B5EF4-FFF2-40B4-BE49-F238E27FC236}">
                <a16:creationId xmlns:a16="http://schemas.microsoft.com/office/drawing/2014/main" id="{B239FEBA-0CAE-7526-6418-3EDEC95DD3F6}"/>
              </a:ext>
            </a:extLst>
          </p:cNvPr>
          <p:cNvSpPr>
            <a:spLocks noGrp="1"/>
          </p:cNvSpPr>
          <p:nvPr>
            <p:ph type="sldNum" sz="quarter" idx="12"/>
          </p:nvPr>
        </p:nvSpPr>
        <p:spPr/>
        <p:txBody>
          <a:bodyPr/>
          <a:lstStyle/>
          <a:p>
            <a:fld id="{A4BB64CE-0968-4711-95F1-83AA63AB51D8}" type="slidenum">
              <a:rPr lang="pl-PL" smtClean="0"/>
              <a:t>4</a:t>
            </a:fld>
            <a:endParaRPr lang="en-US"/>
          </a:p>
        </p:txBody>
      </p:sp>
    </p:spTree>
    <p:extLst>
      <p:ext uri="{BB962C8B-B14F-4D97-AF65-F5344CB8AC3E}">
        <p14:creationId xmlns:p14="http://schemas.microsoft.com/office/powerpoint/2010/main" val="2360989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ee | Definition, Examples, Parts, Structure, Uses, Importance, &amp; Facts |  Britannica">
            <a:extLst>
              <a:ext uri="{FF2B5EF4-FFF2-40B4-BE49-F238E27FC236}">
                <a16:creationId xmlns:a16="http://schemas.microsoft.com/office/drawing/2014/main" id="{4EE93A08-FD97-7A35-8850-1C3B656F5DD3}"/>
              </a:ext>
            </a:extLst>
          </p:cNvPr>
          <p:cNvPicPr>
            <a:picLocks noChangeAspect="1"/>
          </p:cNvPicPr>
          <p:nvPr/>
        </p:nvPicPr>
        <p:blipFill>
          <a:blip r:embed="rId2">
            <a:alphaModFix amt="50000"/>
          </a:blip>
          <a:srcRect t="3645" r="-1" b="12064"/>
          <a:stretch>
            <a:fillRect/>
          </a:stretch>
        </p:blipFill>
        <p:spPr>
          <a:xfrm>
            <a:off x="20" y="10"/>
            <a:ext cx="12188930" cy="6857990"/>
          </a:xfrm>
          <a:prstGeom prst="rect">
            <a:avLst/>
          </a:prstGeom>
        </p:spPr>
      </p:pic>
      <p:sp>
        <p:nvSpPr>
          <p:cNvPr id="2" name="Tytuł 1">
            <a:extLst>
              <a:ext uri="{FF2B5EF4-FFF2-40B4-BE49-F238E27FC236}">
                <a16:creationId xmlns:a16="http://schemas.microsoft.com/office/drawing/2014/main" id="{FA1434BD-3B21-DAA1-6288-9676ED09A78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Decision Tree</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A2C2680-5152-A382-635B-BC2702560C3B}"/>
              </a:ext>
            </a:extLst>
          </p:cNvPr>
          <p:cNvSpPr>
            <a:spLocks noGrp="1"/>
          </p:cNvSpPr>
          <p:nvPr>
            <p:ph type="sldNum" sz="quarter" idx="12"/>
          </p:nvPr>
        </p:nvSpPr>
        <p:spPr/>
        <p:txBody>
          <a:bodyPr/>
          <a:lstStyle/>
          <a:p>
            <a:fld id="{A4BB64CE-0968-4711-95F1-83AA63AB51D8}" type="slidenum">
              <a:rPr lang="pl-PL" smtClean="0"/>
              <a:t>40</a:t>
            </a:fld>
            <a:endParaRPr lang="en-US"/>
          </a:p>
        </p:txBody>
      </p:sp>
    </p:spTree>
    <p:extLst>
      <p:ext uri="{BB962C8B-B14F-4D97-AF65-F5344CB8AC3E}">
        <p14:creationId xmlns:p14="http://schemas.microsoft.com/office/powerpoint/2010/main" val="3227999551"/>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diagram of a cell structure&#10;&#10;AI-generated content may be incorrect.">
            <a:extLst>
              <a:ext uri="{FF2B5EF4-FFF2-40B4-BE49-F238E27FC236}">
                <a16:creationId xmlns:a16="http://schemas.microsoft.com/office/drawing/2014/main" id="{AF674D21-EB24-42EC-56FE-0FE3BF1C6447}"/>
              </a:ext>
            </a:extLst>
          </p:cNvPr>
          <p:cNvPicPr>
            <a:picLocks noChangeAspect="1"/>
          </p:cNvPicPr>
          <p:nvPr/>
        </p:nvPicPr>
        <p:blipFill>
          <a:blip r:embed="rId2"/>
          <a:srcRect l="5429" r="6487" b="-2"/>
          <a:stretch>
            <a:fillRect/>
          </a:stretch>
        </p:blipFill>
        <p:spPr>
          <a:xfrm>
            <a:off x="2522356"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13">
            <a:extLst>
              <a:ext uri="{FF2B5EF4-FFF2-40B4-BE49-F238E27FC236}">
                <a16:creationId xmlns:a16="http://schemas.microsoft.com/office/drawing/2014/main" id="{3621C656-B86D-3237-37A5-08DE55240DF6}"/>
              </a:ext>
            </a:extLst>
          </p:cNvPr>
          <p:cNvSpPr>
            <a:spLocks noGrp="1"/>
          </p:cNvSpPr>
          <p:nvPr>
            <p:ph idx="1"/>
          </p:nvPr>
        </p:nvSpPr>
        <p:spPr>
          <a:xfrm>
            <a:off x="647700" y="1253101"/>
            <a:ext cx="4012689" cy="4923862"/>
          </a:xfrm>
        </p:spPr>
        <p:txBody>
          <a:bodyPr vert="horz" lIns="91440" tIns="45720" rIns="91440" bIns="45720" rtlCol="0" anchor="t">
            <a:noAutofit/>
          </a:bodyPr>
          <a:lstStyle/>
          <a:p>
            <a:pPr>
              <a:buFont typeface="Arial"/>
              <a:buChar char="•"/>
            </a:pPr>
            <a:r>
              <a:rPr lang="en-US" sz="2400">
                <a:ea typeface="+mn-lt"/>
                <a:cs typeface="+mn-lt"/>
              </a:rPr>
              <a:t>At each node </a:t>
            </a:r>
            <a:r>
              <a:rPr lang="en-US" sz="2400" b="1">
                <a:ea typeface="+mn-lt"/>
                <a:cs typeface="+mn-lt"/>
              </a:rPr>
              <a:t>C4.5 evaluates all features</a:t>
            </a:r>
            <a:r>
              <a:rPr lang="en-US" sz="2400">
                <a:ea typeface="+mn-lt"/>
                <a:cs typeface="+mn-lt"/>
              </a:rPr>
              <a:t> and selects the one that </a:t>
            </a:r>
            <a:r>
              <a:rPr lang="en-US" sz="2400" b="1">
                <a:ea typeface="+mn-lt"/>
                <a:cs typeface="+mn-lt"/>
              </a:rPr>
              <a:t>best separates the classes</a:t>
            </a:r>
            <a:r>
              <a:rPr lang="en-US" sz="2400">
                <a:ea typeface="+mn-lt"/>
                <a:cs typeface="+mn-lt"/>
              </a:rPr>
              <a:t> (highest gain ratio).</a:t>
            </a:r>
            <a:endParaRPr lang="en-US" sz="2400"/>
          </a:p>
          <a:p>
            <a:pPr>
              <a:buFont typeface="Arial"/>
              <a:buChar char="•"/>
            </a:pPr>
            <a:r>
              <a:rPr lang="en-US" sz="2400">
                <a:ea typeface="+mn-lt"/>
                <a:cs typeface="+mn-lt"/>
              </a:rPr>
              <a:t>For the chosen feature, the </a:t>
            </a:r>
            <a:r>
              <a:rPr lang="en-US" sz="2400" b="1">
                <a:ea typeface="+mn-lt"/>
                <a:cs typeface="+mn-lt"/>
              </a:rPr>
              <a:t>split is made </a:t>
            </a:r>
            <a:r>
              <a:rPr lang="en-US" sz="2400">
                <a:ea typeface="+mn-lt"/>
                <a:cs typeface="+mn-lt"/>
              </a:rPr>
              <a:t>accordingly to the</a:t>
            </a:r>
            <a:r>
              <a:rPr lang="en-US" sz="2400" b="1">
                <a:ea typeface="+mn-lt"/>
                <a:cs typeface="+mn-lt"/>
              </a:rPr>
              <a:t> threshold</a:t>
            </a:r>
            <a:r>
              <a:rPr lang="en-US" sz="2400">
                <a:ea typeface="+mn-lt"/>
                <a:cs typeface="+mn-lt"/>
              </a:rPr>
              <a:t>.</a:t>
            </a:r>
            <a:endParaRPr lang="en-US" sz="2400"/>
          </a:p>
          <a:p>
            <a:pPr>
              <a:buFont typeface="Arial"/>
              <a:buChar char="•"/>
            </a:pPr>
            <a:r>
              <a:rPr lang="en-US" sz="2400">
                <a:ea typeface="+mn-lt"/>
                <a:cs typeface="+mn-lt"/>
              </a:rPr>
              <a:t>The tree </a:t>
            </a:r>
            <a:r>
              <a:rPr lang="en-US" sz="2400" b="1">
                <a:ea typeface="+mn-lt"/>
                <a:cs typeface="+mn-lt"/>
              </a:rPr>
              <a:t>stops splitting</a:t>
            </a:r>
            <a:r>
              <a:rPr lang="en-US" sz="2400">
                <a:ea typeface="+mn-lt"/>
                <a:cs typeface="+mn-lt"/>
              </a:rPr>
              <a:t> when: node is </a:t>
            </a:r>
            <a:r>
              <a:rPr lang="en-US" sz="2400" b="1">
                <a:ea typeface="+mn-lt"/>
                <a:cs typeface="+mn-lt"/>
              </a:rPr>
              <a:t>pure </a:t>
            </a:r>
            <a:r>
              <a:rPr lang="en-US" sz="2400">
                <a:ea typeface="+mn-lt"/>
                <a:cs typeface="+mn-lt"/>
              </a:rPr>
              <a:t>or predefined </a:t>
            </a:r>
            <a:r>
              <a:rPr lang="en-US" sz="2400" b="1">
                <a:ea typeface="+mn-lt"/>
                <a:cs typeface="+mn-lt"/>
              </a:rPr>
              <a:t>stopping criteria</a:t>
            </a:r>
            <a:r>
              <a:rPr lang="en-US" sz="2400">
                <a:ea typeface="+mn-lt"/>
                <a:cs typeface="+mn-lt"/>
              </a:rPr>
              <a:t> (</a:t>
            </a:r>
            <a:r>
              <a:rPr lang="en-US" sz="2400" b="1">
                <a:ea typeface="+mn-lt"/>
                <a:cs typeface="+mn-lt"/>
              </a:rPr>
              <a:t>max depth</a:t>
            </a:r>
            <a:r>
              <a:rPr lang="en-US" sz="2400">
                <a:ea typeface="+mn-lt"/>
                <a:cs typeface="+mn-lt"/>
              </a:rPr>
              <a:t>,</a:t>
            </a:r>
            <a:r>
              <a:rPr lang="en-US" sz="2400" b="1">
                <a:ea typeface="+mn-lt"/>
                <a:cs typeface="+mn-lt"/>
              </a:rPr>
              <a:t> min samples</a:t>
            </a:r>
            <a:r>
              <a:rPr lang="en-US" sz="2400">
                <a:ea typeface="+mn-lt"/>
                <a:cs typeface="+mn-lt"/>
              </a:rPr>
              <a:t>) are reached.</a:t>
            </a:r>
            <a:endParaRPr lang="en-US" sz="2400"/>
          </a:p>
          <a:p>
            <a:pPr marL="0" indent="0">
              <a:buNone/>
            </a:pPr>
            <a:endParaRPr lang="en-US" sz="2400"/>
          </a:p>
        </p:txBody>
      </p:sp>
      <p:sp>
        <p:nvSpPr>
          <p:cNvPr id="2" name="Slide Number Placeholder 1">
            <a:extLst>
              <a:ext uri="{FF2B5EF4-FFF2-40B4-BE49-F238E27FC236}">
                <a16:creationId xmlns:a16="http://schemas.microsoft.com/office/drawing/2014/main" id="{BD5E4851-3A67-6687-6443-3F0034520BB5}"/>
              </a:ext>
            </a:extLst>
          </p:cNvPr>
          <p:cNvSpPr>
            <a:spLocks noGrp="1"/>
          </p:cNvSpPr>
          <p:nvPr>
            <p:ph type="sldNum" sz="quarter" idx="12"/>
          </p:nvPr>
        </p:nvSpPr>
        <p:spPr/>
        <p:txBody>
          <a:bodyPr/>
          <a:lstStyle/>
          <a:p>
            <a:fld id="{A4BB64CE-0968-4711-95F1-83AA63AB51D8}" type="slidenum">
              <a:rPr lang="pl-PL" smtClean="0"/>
              <a:t>41</a:t>
            </a:fld>
            <a:endParaRPr lang="en-US"/>
          </a:p>
        </p:txBody>
      </p:sp>
    </p:spTree>
    <p:extLst>
      <p:ext uri="{BB962C8B-B14F-4D97-AF65-F5344CB8AC3E}">
        <p14:creationId xmlns:p14="http://schemas.microsoft.com/office/powerpoint/2010/main" val="14936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graph and diagram of a graph&#10;&#10;AI-generated content may be incorrect.">
            <a:extLst>
              <a:ext uri="{FF2B5EF4-FFF2-40B4-BE49-F238E27FC236}">
                <a16:creationId xmlns:a16="http://schemas.microsoft.com/office/drawing/2014/main" id="{106A0F20-C179-6988-065E-10AF677766F2}"/>
              </a:ext>
            </a:extLst>
          </p:cNvPr>
          <p:cNvPicPr>
            <a:picLocks noGrp="1" noChangeAspect="1"/>
          </p:cNvPicPr>
          <p:nvPr>
            <p:ph idx="1"/>
          </p:nvPr>
        </p:nvPicPr>
        <p:blipFill>
          <a:blip r:embed="rId2"/>
          <a:srcRect t="3298" b="566"/>
          <a:stretch>
            <a:fillRect/>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1197C36F-9AD9-D64D-C563-228F3AC4CE44}"/>
              </a:ext>
            </a:extLst>
          </p:cNvPr>
          <p:cNvSpPr txBox="1"/>
          <p:nvPr/>
        </p:nvSpPr>
        <p:spPr>
          <a:xfrm>
            <a:off x="0" y="6350"/>
            <a:ext cx="586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3"/>
              </a:rPr>
              <a:t>https://www.youtube.com/watch?v=ZVR2Way4nwQ</a:t>
            </a:r>
            <a:endParaRPr lang="en-US"/>
          </a:p>
        </p:txBody>
      </p:sp>
      <p:sp>
        <p:nvSpPr>
          <p:cNvPr id="2" name="Slide Number Placeholder 1">
            <a:extLst>
              <a:ext uri="{FF2B5EF4-FFF2-40B4-BE49-F238E27FC236}">
                <a16:creationId xmlns:a16="http://schemas.microsoft.com/office/drawing/2014/main" id="{76E1E1BA-E548-7E5E-FFF3-C1340974A864}"/>
              </a:ext>
            </a:extLst>
          </p:cNvPr>
          <p:cNvSpPr>
            <a:spLocks noGrp="1"/>
          </p:cNvSpPr>
          <p:nvPr>
            <p:ph type="sldNum" sz="quarter" idx="12"/>
          </p:nvPr>
        </p:nvSpPr>
        <p:spPr/>
        <p:txBody>
          <a:bodyPr/>
          <a:lstStyle/>
          <a:p>
            <a:fld id="{A4BB64CE-0968-4711-95F1-83AA63AB51D8}" type="slidenum">
              <a:rPr lang="pl-PL" smtClean="0"/>
              <a:t>42</a:t>
            </a:fld>
            <a:endParaRPr lang="en-US"/>
          </a:p>
        </p:txBody>
      </p:sp>
    </p:spTree>
    <p:extLst>
      <p:ext uri="{BB962C8B-B14F-4D97-AF65-F5344CB8AC3E}">
        <p14:creationId xmlns:p14="http://schemas.microsoft.com/office/powerpoint/2010/main" val="186220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edling growing on a tree trunk">
            <a:extLst>
              <a:ext uri="{FF2B5EF4-FFF2-40B4-BE49-F238E27FC236}">
                <a16:creationId xmlns:a16="http://schemas.microsoft.com/office/drawing/2014/main" id="{C029C3B2-C582-C326-5D50-31527183802A}"/>
              </a:ext>
            </a:extLst>
          </p:cNvPr>
          <p:cNvPicPr>
            <a:picLocks noChangeAspect="1"/>
          </p:cNvPicPr>
          <p:nvPr/>
        </p:nvPicPr>
        <p:blipFill>
          <a:blip r:embed="rId2"/>
          <a:srcRect t="4819" r="-2" b="12242"/>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EDB23-5CF4-3151-70E8-18609BE26B0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Decision Tree Experiments</a:t>
            </a:r>
          </a:p>
        </p:txBody>
      </p:sp>
      <p:sp>
        <p:nvSpPr>
          <p:cNvPr id="3" name="Slide Number Placeholder 2">
            <a:extLst>
              <a:ext uri="{FF2B5EF4-FFF2-40B4-BE49-F238E27FC236}">
                <a16:creationId xmlns:a16="http://schemas.microsoft.com/office/drawing/2014/main" id="{0BFD46B4-04A8-184F-F2CE-BF0A8A4FA881}"/>
              </a:ext>
            </a:extLst>
          </p:cNvPr>
          <p:cNvSpPr>
            <a:spLocks noGrp="1"/>
          </p:cNvSpPr>
          <p:nvPr>
            <p:ph type="sldNum" sz="quarter" idx="12"/>
          </p:nvPr>
        </p:nvSpPr>
        <p:spPr/>
        <p:txBody>
          <a:bodyPr/>
          <a:lstStyle/>
          <a:p>
            <a:fld id="{A4BB64CE-0968-4711-95F1-83AA63AB51D8}" type="slidenum">
              <a:rPr lang="pl-PL" smtClean="0"/>
              <a:t>43</a:t>
            </a:fld>
            <a:endParaRPr lang="en-US"/>
          </a:p>
        </p:txBody>
      </p:sp>
    </p:spTree>
    <p:extLst>
      <p:ext uri="{BB962C8B-B14F-4D97-AF65-F5344CB8AC3E}">
        <p14:creationId xmlns:p14="http://schemas.microsoft.com/office/powerpoint/2010/main" val="2287140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8A4E0-F07E-A06E-909D-47A7D6428AA4}"/>
              </a:ext>
            </a:extLst>
          </p:cNvPr>
          <p:cNvSpPr>
            <a:spLocks noGrp="1"/>
          </p:cNvSpPr>
          <p:nvPr>
            <p:ph type="title"/>
          </p:nvPr>
        </p:nvSpPr>
        <p:spPr>
          <a:xfrm>
            <a:off x="1371597" y="348865"/>
            <a:ext cx="10044023" cy="877729"/>
          </a:xfrm>
        </p:spPr>
        <p:txBody>
          <a:bodyPr anchor="ctr">
            <a:normAutofit fontScale="90000"/>
          </a:bodyPr>
          <a:lstStyle/>
          <a:p>
            <a:r>
              <a:rPr lang="en-US" sz="3400">
                <a:solidFill>
                  <a:srgbClr val="FFFFFF"/>
                </a:solidFill>
                <a:ea typeface="+mj-lt"/>
                <a:cs typeface="+mj-lt"/>
              </a:rPr>
              <a:t>Experiment 1. Decision Tree Accuracy vs Number of Classes</a:t>
            </a:r>
            <a:endParaRPr lang="en-US"/>
          </a:p>
        </p:txBody>
      </p:sp>
      <p:graphicFrame>
        <p:nvGraphicFramePr>
          <p:cNvPr id="17" name="Content Placeholder 16">
            <a:extLst>
              <a:ext uri="{FF2B5EF4-FFF2-40B4-BE49-F238E27FC236}">
                <a16:creationId xmlns:a16="http://schemas.microsoft.com/office/drawing/2014/main" id="{FECDE151-5659-974E-E429-272051A283B1}"/>
              </a:ext>
            </a:extLst>
          </p:cNvPr>
          <p:cNvGraphicFramePr>
            <a:graphicFrameLocks noGrp="1"/>
          </p:cNvGraphicFramePr>
          <p:nvPr>
            <p:ph idx="1"/>
            <p:extLst>
              <p:ext uri="{D42A27DB-BD31-4B8C-83A1-F6EECF244321}">
                <p14:modId xmlns:p14="http://schemas.microsoft.com/office/powerpoint/2010/main" val="4212803959"/>
              </p:ext>
            </p:extLst>
          </p:nvPr>
        </p:nvGraphicFramePr>
        <p:xfrm>
          <a:off x="2325914" y="3434292"/>
          <a:ext cx="7521940" cy="2560320"/>
        </p:xfrm>
        <a:graphic>
          <a:graphicData uri="http://schemas.openxmlformats.org/drawingml/2006/table">
            <a:tbl>
              <a:tblPr bandRow="1">
                <a:tableStyleId>{073A0DAA-6AF3-43AB-8588-CEC1D06C72B9}</a:tableStyleId>
              </a:tblPr>
              <a:tblGrid>
                <a:gridCol w="3760970">
                  <a:extLst>
                    <a:ext uri="{9D8B030D-6E8A-4147-A177-3AD203B41FA5}">
                      <a16:colId xmlns:a16="http://schemas.microsoft.com/office/drawing/2014/main" val="892223995"/>
                    </a:ext>
                  </a:extLst>
                </a:gridCol>
                <a:gridCol w="3760970">
                  <a:extLst>
                    <a:ext uri="{9D8B030D-6E8A-4147-A177-3AD203B41FA5}">
                      <a16:colId xmlns:a16="http://schemas.microsoft.com/office/drawing/2014/main" val="2435487560"/>
                    </a:ext>
                  </a:extLst>
                </a:gridCol>
              </a:tblGrid>
              <a:tr h="0">
                <a:tc>
                  <a:txBody>
                    <a:bodyPr/>
                    <a:lstStyle/>
                    <a:p>
                      <a:pPr>
                        <a:buNone/>
                      </a:pPr>
                      <a:r>
                        <a:rPr lang="en-US"/>
                        <a:t>Number of Classes</a:t>
                      </a:r>
                    </a:p>
                  </a:txBody>
                  <a:tcPr anchor="ctr"/>
                </a:tc>
                <a:tc>
                  <a:txBody>
                    <a:bodyPr/>
                    <a:lstStyle/>
                    <a:p>
                      <a:pPr>
                        <a:buNone/>
                      </a:pPr>
                      <a:r>
                        <a:rPr lang="en-US"/>
                        <a:t>Overall Accuracy</a:t>
                      </a:r>
                    </a:p>
                  </a:txBody>
                  <a:tcPr anchor="ctr"/>
                </a:tc>
                <a:extLst>
                  <a:ext uri="{0D108BD9-81ED-4DB2-BD59-A6C34878D82A}">
                    <a16:rowId xmlns:a16="http://schemas.microsoft.com/office/drawing/2014/main" val="3718815346"/>
                  </a:ext>
                </a:extLst>
              </a:tr>
              <a:tr h="0">
                <a:tc>
                  <a:txBody>
                    <a:bodyPr/>
                    <a:lstStyle/>
                    <a:p>
                      <a:pPr lvl="0">
                        <a:buNone/>
                      </a:pPr>
                      <a:r>
                        <a:rPr lang="en-US"/>
                        <a:t>256</a:t>
                      </a:r>
                    </a:p>
                  </a:txBody>
                  <a:tcPr anchor="ctr"/>
                </a:tc>
                <a:tc>
                  <a:txBody>
                    <a:bodyPr/>
                    <a:lstStyle/>
                    <a:p>
                      <a:pPr lvl="0">
                        <a:buNone/>
                      </a:pPr>
                      <a:r>
                        <a:rPr lang="en-US" sz="1800" u="none" strike="noStrike" noProof="0"/>
                        <a:t>0.0141</a:t>
                      </a:r>
                      <a:endParaRPr lang="en-US"/>
                    </a:p>
                  </a:txBody>
                  <a:tcPr anchor="ctr"/>
                </a:tc>
                <a:extLst>
                  <a:ext uri="{0D108BD9-81ED-4DB2-BD59-A6C34878D82A}">
                    <a16:rowId xmlns:a16="http://schemas.microsoft.com/office/drawing/2014/main" val="1845352136"/>
                  </a:ext>
                </a:extLst>
              </a:tr>
              <a:tr h="0">
                <a:tc>
                  <a:txBody>
                    <a:bodyPr/>
                    <a:lstStyle/>
                    <a:p>
                      <a:pPr>
                        <a:buNone/>
                      </a:pPr>
                      <a:r>
                        <a:rPr lang="en-US"/>
                        <a:t>20</a:t>
                      </a:r>
                    </a:p>
                  </a:txBody>
                  <a:tcPr anchor="ctr"/>
                </a:tc>
                <a:tc>
                  <a:txBody>
                    <a:bodyPr/>
                    <a:lstStyle/>
                    <a:p>
                      <a:pPr>
                        <a:buNone/>
                      </a:pPr>
                      <a:r>
                        <a:rPr lang="en-US"/>
                        <a:t>0.1867</a:t>
                      </a:r>
                    </a:p>
                  </a:txBody>
                  <a:tcPr anchor="ctr"/>
                </a:tc>
                <a:extLst>
                  <a:ext uri="{0D108BD9-81ED-4DB2-BD59-A6C34878D82A}">
                    <a16:rowId xmlns:a16="http://schemas.microsoft.com/office/drawing/2014/main" val="227901555"/>
                  </a:ext>
                </a:extLst>
              </a:tr>
              <a:tr h="0">
                <a:tc>
                  <a:txBody>
                    <a:bodyPr/>
                    <a:lstStyle/>
                    <a:p>
                      <a:pPr>
                        <a:buNone/>
                      </a:pPr>
                      <a:r>
                        <a:rPr lang="en-US"/>
                        <a:t>10</a:t>
                      </a:r>
                    </a:p>
                  </a:txBody>
                  <a:tcPr anchor="ctr"/>
                </a:tc>
                <a:tc>
                  <a:txBody>
                    <a:bodyPr/>
                    <a:lstStyle/>
                    <a:p>
                      <a:pPr>
                        <a:buNone/>
                      </a:pPr>
                      <a:r>
                        <a:rPr lang="en-US"/>
                        <a:t>0.3667</a:t>
                      </a:r>
                    </a:p>
                  </a:txBody>
                  <a:tcPr anchor="ctr"/>
                </a:tc>
                <a:extLst>
                  <a:ext uri="{0D108BD9-81ED-4DB2-BD59-A6C34878D82A}">
                    <a16:rowId xmlns:a16="http://schemas.microsoft.com/office/drawing/2014/main" val="2142671996"/>
                  </a:ext>
                </a:extLst>
              </a:tr>
              <a:tr h="0">
                <a:tc>
                  <a:txBody>
                    <a:bodyPr/>
                    <a:lstStyle/>
                    <a:p>
                      <a:pPr>
                        <a:buNone/>
                      </a:pPr>
                      <a:r>
                        <a:rPr lang="en-US"/>
                        <a:t>5</a:t>
                      </a:r>
                    </a:p>
                  </a:txBody>
                  <a:tcPr anchor="ctr"/>
                </a:tc>
                <a:tc>
                  <a:txBody>
                    <a:bodyPr/>
                    <a:lstStyle/>
                    <a:p>
                      <a:pPr>
                        <a:buNone/>
                      </a:pPr>
                      <a:r>
                        <a:rPr lang="en-US"/>
                        <a:t>0.4800</a:t>
                      </a:r>
                    </a:p>
                  </a:txBody>
                  <a:tcPr anchor="ctr"/>
                </a:tc>
                <a:extLst>
                  <a:ext uri="{0D108BD9-81ED-4DB2-BD59-A6C34878D82A}">
                    <a16:rowId xmlns:a16="http://schemas.microsoft.com/office/drawing/2014/main" val="1562424118"/>
                  </a:ext>
                </a:extLst>
              </a:tr>
              <a:tr h="0">
                <a:tc>
                  <a:txBody>
                    <a:bodyPr/>
                    <a:lstStyle/>
                    <a:p>
                      <a:pPr>
                        <a:buNone/>
                      </a:pPr>
                      <a:r>
                        <a:rPr lang="en-US"/>
                        <a:t>3</a:t>
                      </a:r>
                    </a:p>
                  </a:txBody>
                  <a:tcPr anchor="ctr"/>
                </a:tc>
                <a:tc>
                  <a:txBody>
                    <a:bodyPr/>
                    <a:lstStyle/>
                    <a:p>
                      <a:pPr>
                        <a:buNone/>
                      </a:pPr>
                      <a:r>
                        <a:rPr lang="en-US"/>
                        <a:t>0.7556</a:t>
                      </a:r>
                    </a:p>
                  </a:txBody>
                  <a:tcPr anchor="ctr"/>
                </a:tc>
                <a:extLst>
                  <a:ext uri="{0D108BD9-81ED-4DB2-BD59-A6C34878D82A}">
                    <a16:rowId xmlns:a16="http://schemas.microsoft.com/office/drawing/2014/main" val="3615425343"/>
                  </a:ext>
                </a:extLst>
              </a:tr>
              <a:tr h="0">
                <a:tc>
                  <a:txBody>
                    <a:bodyPr/>
                    <a:lstStyle/>
                    <a:p>
                      <a:pPr>
                        <a:buNone/>
                      </a:pPr>
                      <a:r>
                        <a:rPr lang="en-US"/>
                        <a:t>2</a:t>
                      </a:r>
                    </a:p>
                  </a:txBody>
                  <a:tcPr anchor="ctr"/>
                </a:tc>
                <a:tc>
                  <a:txBody>
                    <a:bodyPr/>
                    <a:lstStyle/>
                    <a:p>
                      <a:pPr>
                        <a:buNone/>
                      </a:pPr>
                      <a:r>
                        <a:rPr lang="en-US"/>
                        <a:t>0.8333</a:t>
                      </a:r>
                    </a:p>
                  </a:txBody>
                  <a:tcPr anchor="ctr"/>
                </a:tc>
                <a:extLst>
                  <a:ext uri="{0D108BD9-81ED-4DB2-BD59-A6C34878D82A}">
                    <a16:rowId xmlns:a16="http://schemas.microsoft.com/office/drawing/2014/main" val="1135809503"/>
                  </a:ext>
                </a:extLst>
              </a:tr>
            </a:tbl>
          </a:graphicData>
        </a:graphic>
      </p:graphicFrame>
      <p:sp>
        <p:nvSpPr>
          <p:cNvPr id="3" name="TextBox 2">
            <a:extLst>
              <a:ext uri="{FF2B5EF4-FFF2-40B4-BE49-F238E27FC236}">
                <a16:creationId xmlns:a16="http://schemas.microsoft.com/office/drawing/2014/main" id="{85A202A3-9A6D-C342-D0E7-B6B92E15EFA6}"/>
              </a:ext>
            </a:extLst>
          </p:cNvPr>
          <p:cNvSpPr txBox="1"/>
          <p:nvPr/>
        </p:nvSpPr>
        <p:spPr>
          <a:xfrm>
            <a:off x="895047" y="1717523"/>
            <a:ext cx="103898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Research Question</a:t>
            </a:r>
            <a:endParaRPr lang="en-US"/>
          </a:p>
          <a:p>
            <a:r>
              <a:rPr lang="en-US">
                <a:ea typeface="+mn-lt"/>
                <a:cs typeface="+mn-lt"/>
              </a:rPr>
              <a:t>How does the number of classes in the dataset affect the overall accuracy of the implemented tree?</a:t>
            </a:r>
            <a:endParaRPr lang="en-US"/>
          </a:p>
          <a:p>
            <a:pPr algn="l"/>
            <a:endParaRPr lang="en-US"/>
          </a:p>
        </p:txBody>
      </p:sp>
      <p:sp>
        <p:nvSpPr>
          <p:cNvPr id="22" name="TextBox 21">
            <a:extLst>
              <a:ext uri="{FF2B5EF4-FFF2-40B4-BE49-F238E27FC236}">
                <a16:creationId xmlns:a16="http://schemas.microsoft.com/office/drawing/2014/main" id="{5D555FC0-48FE-02FF-44DE-026762EEA323}"/>
              </a:ext>
            </a:extLst>
          </p:cNvPr>
          <p:cNvSpPr txBox="1"/>
          <p:nvPr/>
        </p:nvSpPr>
        <p:spPr>
          <a:xfrm>
            <a:off x="895047" y="2419046"/>
            <a:ext cx="1038981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Assumptions</a:t>
            </a:r>
          </a:p>
          <a:p>
            <a:r>
              <a:rPr lang="en-US"/>
              <a:t> Max Depth = 6;   Minimum Samples = 20;   Random State = 42.</a:t>
            </a:r>
            <a:endParaRPr lang="en-US" b="1"/>
          </a:p>
          <a:p>
            <a:endParaRPr lang="en-US" sz="1400"/>
          </a:p>
          <a:p>
            <a:endParaRPr lang="en-US"/>
          </a:p>
        </p:txBody>
      </p:sp>
      <p:sp>
        <p:nvSpPr>
          <p:cNvPr id="4" name="Slide Number Placeholder 3">
            <a:extLst>
              <a:ext uri="{FF2B5EF4-FFF2-40B4-BE49-F238E27FC236}">
                <a16:creationId xmlns:a16="http://schemas.microsoft.com/office/drawing/2014/main" id="{98AFBD1E-706D-13BE-4E41-91C43F622278}"/>
              </a:ext>
            </a:extLst>
          </p:cNvPr>
          <p:cNvSpPr>
            <a:spLocks noGrp="1"/>
          </p:cNvSpPr>
          <p:nvPr>
            <p:ph type="sldNum" sz="quarter" idx="12"/>
          </p:nvPr>
        </p:nvSpPr>
        <p:spPr/>
        <p:txBody>
          <a:bodyPr/>
          <a:lstStyle/>
          <a:p>
            <a:fld id="{A4BB64CE-0968-4711-95F1-83AA63AB51D8}" type="slidenum">
              <a:rPr lang="pl-PL" smtClean="0"/>
              <a:t>44</a:t>
            </a:fld>
            <a:endParaRPr lang="en-US"/>
          </a:p>
        </p:txBody>
      </p:sp>
    </p:spTree>
    <p:extLst>
      <p:ext uri="{BB962C8B-B14F-4D97-AF65-F5344CB8AC3E}">
        <p14:creationId xmlns:p14="http://schemas.microsoft.com/office/powerpoint/2010/main" val="81732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82127-00E9-AE29-9300-F4C3AD0B850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Conclusions</a:t>
            </a:r>
          </a:p>
        </p:txBody>
      </p:sp>
      <p:graphicFrame>
        <p:nvGraphicFramePr>
          <p:cNvPr id="5" name="Content Placeholder 2">
            <a:extLst>
              <a:ext uri="{FF2B5EF4-FFF2-40B4-BE49-F238E27FC236}">
                <a16:creationId xmlns:a16="http://schemas.microsoft.com/office/drawing/2014/main" id="{AB242937-01C7-C129-223A-485D5C8F3889}"/>
              </a:ext>
            </a:extLst>
          </p:cNvPr>
          <p:cNvGraphicFramePr>
            <a:graphicFrameLocks noGrp="1"/>
          </p:cNvGraphicFramePr>
          <p:nvPr>
            <p:ph idx="1"/>
            <p:extLst>
              <p:ext uri="{D42A27DB-BD31-4B8C-83A1-F6EECF244321}">
                <p14:modId xmlns:p14="http://schemas.microsoft.com/office/powerpoint/2010/main" val="227440384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84CD2885-41B9-D795-0495-6DEF52CFF46A}"/>
              </a:ext>
            </a:extLst>
          </p:cNvPr>
          <p:cNvSpPr>
            <a:spLocks noGrp="1"/>
          </p:cNvSpPr>
          <p:nvPr>
            <p:ph type="sldNum" sz="quarter" idx="12"/>
          </p:nvPr>
        </p:nvSpPr>
        <p:spPr/>
        <p:txBody>
          <a:bodyPr/>
          <a:lstStyle/>
          <a:p>
            <a:fld id="{A4BB64CE-0968-4711-95F1-83AA63AB51D8}" type="slidenum">
              <a:rPr lang="pl-PL" smtClean="0"/>
              <a:t>45</a:t>
            </a:fld>
            <a:endParaRPr lang="en-US"/>
          </a:p>
        </p:txBody>
      </p:sp>
    </p:spTree>
    <p:extLst>
      <p:ext uri="{BB962C8B-B14F-4D97-AF65-F5344CB8AC3E}">
        <p14:creationId xmlns:p14="http://schemas.microsoft.com/office/powerpoint/2010/main" val="799112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6614E8-4BB3-8D21-33AC-8C2585A5C1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E3AE2A-A0D8-F2CD-725C-1F4D5D604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04464-2C0D-A3DB-3803-420690E0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DC95E-913B-F400-717A-FCE59210E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2F1163-9D0B-5D4E-35C8-0810A734F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1D7A6-63DC-7486-61CF-46AC56B8D8F3}"/>
              </a:ext>
            </a:extLst>
          </p:cNvPr>
          <p:cNvSpPr>
            <a:spLocks noGrp="1"/>
          </p:cNvSpPr>
          <p:nvPr>
            <p:ph type="title"/>
          </p:nvPr>
        </p:nvSpPr>
        <p:spPr>
          <a:xfrm>
            <a:off x="1371597" y="348865"/>
            <a:ext cx="10044023" cy="877729"/>
          </a:xfrm>
        </p:spPr>
        <p:txBody>
          <a:bodyPr anchor="ctr">
            <a:normAutofit fontScale="90000"/>
          </a:bodyPr>
          <a:lstStyle/>
          <a:p>
            <a:r>
              <a:rPr lang="en-US" sz="3400">
                <a:solidFill>
                  <a:srgbClr val="FFFFFF"/>
                </a:solidFill>
                <a:ea typeface="+mj-lt"/>
                <a:cs typeface="+mj-lt"/>
              </a:rPr>
              <a:t>Experiment 2. Effect of Tree Depth and Minimum Samples per Leaf on Validation Accuracy</a:t>
            </a:r>
            <a:endParaRPr lang="en-US"/>
          </a:p>
        </p:txBody>
      </p:sp>
      <p:sp>
        <p:nvSpPr>
          <p:cNvPr id="3" name="TextBox 2">
            <a:extLst>
              <a:ext uri="{FF2B5EF4-FFF2-40B4-BE49-F238E27FC236}">
                <a16:creationId xmlns:a16="http://schemas.microsoft.com/office/drawing/2014/main" id="{281AB071-C5B1-6BD4-811F-ABC4D9C6D637}"/>
              </a:ext>
            </a:extLst>
          </p:cNvPr>
          <p:cNvSpPr txBox="1"/>
          <p:nvPr/>
        </p:nvSpPr>
        <p:spPr>
          <a:xfrm>
            <a:off x="895047" y="1717523"/>
            <a:ext cx="103898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Research Question</a:t>
            </a:r>
          </a:p>
          <a:p>
            <a:r>
              <a:rPr lang="en-US">
                <a:ea typeface="+mn-lt"/>
                <a:cs typeface="+mn-lt"/>
              </a:rPr>
              <a:t>How do the maximum tree depth and minimum samples per leaf hyperparameters affect the validation accuracy of a C4.5 decision tree on a multi-class dataset?</a:t>
            </a:r>
            <a:endParaRPr lang="en-US"/>
          </a:p>
        </p:txBody>
      </p:sp>
      <p:sp>
        <p:nvSpPr>
          <p:cNvPr id="22" name="TextBox 21">
            <a:extLst>
              <a:ext uri="{FF2B5EF4-FFF2-40B4-BE49-F238E27FC236}">
                <a16:creationId xmlns:a16="http://schemas.microsoft.com/office/drawing/2014/main" id="{B7469CB5-ED95-E5DB-B8E7-C9FDD91BDBA8}"/>
              </a:ext>
            </a:extLst>
          </p:cNvPr>
          <p:cNvSpPr txBox="1"/>
          <p:nvPr/>
        </p:nvSpPr>
        <p:spPr>
          <a:xfrm>
            <a:off x="907142" y="2830284"/>
            <a:ext cx="103898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Assumptions</a:t>
            </a:r>
          </a:p>
          <a:p>
            <a:r>
              <a:rPr lang="en-US" b="1"/>
              <a:t> </a:t>
            </a:r>
            <a:r>
              <a:rPr lang="en-US"/>
              <a:t>3 randomly chosen classes</a:t>
            </a:r>
          </a:p>
          <a:p>
            <a:endParaRPr lang="en-US" b="1"/>
          </a:p>
          <a:p>
            <a:endParaRPr lang="en-US" b="1"/>
          </a:p>
        </p:txBody>
      </p:sp>
      <p:graphicFrame>
        <p:nvGraphicFramePr>
          <p:cNvPr id="13" name="Content Placeholder 12">
            <a:extLst>
              <a:ext uri="{FF2B5EF4-FFF2-40B4-BE49-F238E27FC236}">
                <a16:creationId xmlns:a16="http://schemas.microsoft.com/office/drawing/2014/main" id="{36DDFB22-5A5D-895C-82F7-A4C6BE789360}"/>
              </a:ext>
            </a:extLst>
          </p:cNvPr>
          <p:cNvGraphicFramePr>
            <a:graphicFrameLocks noGrp="1"/>
          </p:cNvGraphicFramePr>
          <p:nvPr>
            <p:ph idx="1"/>
            <p:extLst>
              <p:ext uri="{D42A27DB-BD31-4B8C-83A1-F6EECF244321}">
                <p14:modId xmlns:p14="http://schemas.microsoft.com/office/powerpoint/2010/main" val="1728157186"/>
              </p:ext>
            </p:extLst>
          </p:nvPr>
        </p:nvGraphicFramePr>
        <p:xfrm>
          <a:off x="1140581" y="3857625"/>
          <a:ext cx="10515596" cy="2560320"/>
        </p:xfrm>
        <a:graphic>
          <a:graphicData uri="http://schemas.openxmlformats.org/drawingml/2006/table">
            <a:tbl>
              <a:tblPr bandRow="1">
                <a:tableStyleId>{073A0DAA-6AF3-43AB-8588-CEC1D06C72B9}</a:tableStyleId>
              </a:tblPr>
              <a:tblGrid>
                <a:gridCol w="1502228">
                  <a:extLst>
                    <a:ext uri="{9D8B030D-6E8A-4147-A177-3AD203B41FA5}">
                      <a16:colId xmlns:a16="http://schemas.microsoft.com/office/drawing/2014/main" val="4060844266"/>
                    </a:ext>
                  </a:extLst>
                </a:gridCol>
                <a:gridCol w="1502228">
                  <a:extLst>
                    <a:ext uri="{9D8B030D-6E8A-4147-A177-3AD203B41FA5}">
                      <a16:colId xmlns:a16="http://schemas.microsoft.com/office/drawing/2014/main" val="1583967164"/>
                    </a:ext>
                  </a:extLst>
                </a:gridCol>
                <a:gridCol w="1502228">
                  <a:extLst>
                    <a:ext uri="{9D8B030D-6E8A-4147-A177-3AD203B41FA5}">
                      <a16:colId xmlns:a16="http://schemas.microsoft.com/office/drawing/2014/main" val="1096113496"/>
                    </a:ext>
                  </a:extLst>
                </a:gridCol>
                <a:gridCol w="1502228">
                  <a:extLst>
                    <a:ext uri="{9D8B030D-6E8A-4147-A177-3AD203B41FA5}">
                      <a16:colId xmlns:a16="http://schemas.microsoft.com/office/drawing/2014/main" val="893895245"/>
                    </a:ext>
                  </a:extLst>
                </a:gridCol>
                <a:gridCol w="1502228">
                  <a:extLst>
                    <a:ext uri="{9D8B030D-6E8A-4147-A177-3AD203B41FA5}">
                      <a16:colId xmlns:a16="http://schemas.microsoft.com/office/drawing/2014/main" val="1438347366"/>
                    </a:ext>
                  </a:extLst>
                </a:gridCol>
                <a:gridCol w="1502228">
                  <a:extLst>
                    <a:ext uri="{9D8B030D-6E8A-4147-A177-3AD203B41FA5}">
                      <a16:colId xmlns:a16="http://schemas.microsoft.com/office/drawing/2014/main" val="596032985"/>
                    </a:ext>
                  </a:extLst>
                </a:gridCol>
                <a:gridCol w="1502228">
                  <a:extLst>
                    <a:ext uri="{9D8B030D-6E8A-4147-A177-3AD203B41FA5}">
                      <a16:colId xmlns:a16="http://schemas.microsoft.com/office/drawing/2014/main" val="569315425"/>
                    </a:ext>
                  </a:extLst>
                </a:gridCol>
              </a:tblGrid>
              <a:tr h="0">
                <a:tc>
                  <a:txBody>
                    <a:bodyPr/>
                    <a:lstStyle/>
                    <a:p>
                      <a:pPr>
                        <a:buNone/>
                      </a:pPr>
                      <a:r>
                        <a:rPr lang="en-US" b="1"/>
                        <a:t>Depth</a:t>
                      </a:r>
                    </a:p>
                  </a:txBody>
                  <a:tcPr anchor="ctr"/>
                </a:tc>
                <a:tc>
                  <a:txBody>
                    <a:bodyPr/>
                    <a:lstStyle/>
                    <a:p>
                      <a:pPr>
                        <a:buNone/>
                      </a:pPr>
                      <a:r>
                        <a:rPr lang="en-US" b="1"/>
                        <a:t>1</a:t>
                      </a:r>
                    </a:p>
                  </a:txBody>
                  <a:tcPr anchor="ctr"/>
                </a:tc>
                <a:tc>
                  <a:txBody>
                    <a:bodyPr/>
                    <a:lstStyle/>
                    <a:p>
                      <a:pPr>
                        <a:buNone/>
                      </a:pPr>
                      <a:r>
                        <a:rPr lang="en-US" b="1"/>
                        <a:t>10</a:t>
                      </a:r>
                    </a:p>
                  </a:txBody>
                  <a:tcPr anchor="ctr"/>
                </a:tc>
                <a:tc>
                  <a:txBody>
                    <a:bodyPr/>
                    <a:lstStyle/>
                    <a:p>
                      <a:pPr>
                        <a:buNone/>
                      </a:pPr>
                      <a:r>
                        <a:rPr lang="en-US" b="1"/>
                        <a:t>50</a:t>
                      </a:r>
                    </a:p>
                  </a:txBody>
                  <a:tcPr anchor="ctr"/>
                </a:tc>
                <a:tc>
                  <a:txBody>
                    <a:bodyPr/>
                    <a:lstStyle/>
                    <a:p>
                      <a:pPr>
                        <a:buNone/>
                      </a:pPr>
                      <a:r>
                        <a:rPr lang="en-US" b="1"/>
                        <a:t>100</a:t>
                      </a:r>
                    </a:p>
                  </a:txBody>
                  <a:tcPr anchor="ctr"/>
                </a:tc>
                <a:tc>
                  <a:txBody>
                    <a:bodyPr/>
                    <a:lstStyle/>
                    <a:p>
                      <a:pPr>
                        <a:buNone/>
                      </a:pPr>
                      <a:r>
                        <a:rPr lang="en-US" b="1"/>
                        <a:t>200</a:t>
                      </a:r>
                    </a:p>
                  </a:txBody>
                  <a:tcPr anchor="ctr"/>
                </a:tc>
                <a:tc>
                  <a:txBody>
                    <a:bodyPr/>
                    <a:lstStyle/>
                    <a:p>
                      <a:pPr>
                        <a:buNone/>
                      </a:pPr>
                      <a:r>
                        <a:rPr lang="en-US" b="1"/>
                        <a:t>1000</a:t>
                      </a:r>
                    </a:p>
                  </a:txBody>
                  <a:tcPr anchor="ctr"/>
                </a:tc>
                <a:extLst>
                  <a:ext uri="{0D108BD9-81ED-4DB2-BD59-A6C34878D82A}">
                    <a16:rowId xmlns:a16="http://schemas.microsoft.com/office/drawing/2014/main" val="136801554"/>
                  </a:ext>
                </a:extLst>
              </a:tr>
              <a:tr h="0">
                <a:tc>
                  <a:txBody>
                    <a:bodyPr/>
                    <a:lstStyle/>
                    <a:p>
                      <a:pPr>
                        <a:buNone/>
                      </a:pPr>
                      <a:r>
                        <a:rPr lang="en-US" b="1"/>
                        <a:t>1</a:t>
                      </a:r>
                    </a:p>
                  </a:txBody>
                  <a:tcPr anchor="ctr"/>
                </a:tc>
                <a:tc>
                  <a:txBody>
                    <a:bodyPr/>
                    <a:lstStyle/>
                    <a:p>
                      <a:pPr>
                        <a:buNone/>
                      </a:pPr>
                      <a:r>
                        <a:rPr lang="en-US"/>
                        <a:t>0.4628</a:t>
                      </a:r>
                    </a:p>
                  </a:txBody>
                  <a:tcPr anchor="ctr"/>
                </a:tc>
                <a:tc>
                  <a:txBody>
                    <a:bodyPr/>
                    <a:lstStyle/>
                    <a:p>
                      <a:pPr>
                        <a:buNone/>
                      </a:pPr>
                      <a:r>
                        <a:rPr lang="en-US"/>
                        <a:t>0.5068</a:t>
                      </a:r>
                    </a:p>
                  </a:txBody>
                  <a:tcPr anchor="ctr"/>
                </a:tc>
                <a:tc>
                  <a:txBody>
                    <a:bodyPr/>
                    <a:lstStyle/>
                    <a:p>
                      <a:pPr>
                        <a:buNone/>
                      </a:pPr>
                      <a:r>
                        <a:rPr lang="en-US"/>
                        <a:t>0.4054</a:t>
                      </a:r>
                    </a:p>
                  </a:txBody>
                  <a:tcPr anchor="ctr"/>
                </a:tc>
                <a:tc>
                  <a:txBody>
                    <a:bodyPr/>
                    <a:lstStyle/>
                    <a:p>
                      <a:pPr>
                        <a:buNone/>
                      </a:pPr>
                      <a:r>
                        <a:rPr lang="en-US"/>
                        <a:t>0.4764</a:t>
                      </a:r>
                    </a:p>
                  </a:txBody>
                  <a:tcPr anchor="ctr"/>
                </a:tc>
                <a:tc>
                  <a:txBody>
                    <a:bodyPr/>
                    <a:lstStyle/>
                    <a:p>
                      <a:pPr>
                        <a:buNone/>
                      </a:pPr>
                      <a:r>
                        <a:rPr lang="en-US"/>
                        <a:t>0.4662</a:t>
                      </a:r>
                    </a:p>
                  </a:txBody>
                  <a:tcPr anchor="ctr"/>
                </a:tc>
                <a:tc>
                  <a:txBody>
                    <a:bodyPr/>
                    <a:lstStyle/>
                    <a:p>
                      <a:pPr>
                        <a:buNone/>
                      </a:pPr>
                      <a:r>
                        <a:rPr lang="en-US"/>
                        <a:t>0.4493</a:t>
                      </a:r>
                    </a:p>
                  </a:txBody>
                  <a:tcPr anchor="ctr"/>
                </a:tc>
                <a:extLst>
                  <a:ext uri="{0D108BD9-81ED-4DB2-BD59-A6C34878D82A}">
                    <a16:rowId xmlns:a16="http://schemas.microsoft.com/office/drawing/2014/main" val="1808744002"/>
                  </a:ext>
                </a:extLst>
              </a:tr>
              <a:tr h="0">
                <a:tc>
                  <a:txBody>
                    <a:bodyPr/>
                    <a:lstStyle/>
                    <a:p>
                      <a:pPr>
                        <a:buNone/>
                      </a:pPr>
                      <a:r>
                        <a:rPr lang="en-US" b="1"/>
                        <a:t>3</a:t>
                      </a:r>
                    </a:p>
                  </a:txBody>
                  <a:tcPr anchor="ctr"/>
                </a:tc>
                <a:tc>
                  <a:txBody>
                    <a:bodyPr/>
                    <a:lstStyle/>
                    <a:p>
                      <a:pPr>
                        <a:buNone/>
                      </a:pPr>
                      <a:r>
                        <a:rPr lang="en-US"/>
                        <a:t>0.6554</a:t>
                      </a:r>
                    </a:p>
                  </a:txBody>
                  <a:tcPr anchor="ctr"/>
                </a:tc>
                <a:tc>
                  <a:txBody>
                    <a:bodyPr/>
                    <a:lstStyle/>
                    <a:p>
                      <a:pPr>
                        <a:buNone/>
                      </a:pPr>
                      <a:r>
                        <a:rPr lang="en-US"/>
                        <a:t>0.6014</a:t>
                      </a:r>
                    </a:p>
                  </a:txBody>
                  <a:tcPr anchor="ctr"/>
                </a:tc>
                <a:tc>
                  <a:txBody>
                    <a:bodyPr/>
                    <a:lstStyle/>
                    <a:p>
                      <a:pPr>
                        <a:buNone/>
                      </a:pPr>
                      <a:r>
                        <a:rPr lang="en-US"/>
                        <a:t>0.4932</a:t>
                      </a:r>
                    </a:p>
                  </a:txBody>
                  <a:tcPr anchor="ctr"/>
                </a:tc>
                <a:tc>
                  <a:txBody>
                    <a:bodyPr/>
                    <a:lstStyle/>
                    <a:p>
                      <a:pPr>
                        <a:buNone/>
                      </a:pPr>
                      <a:r>
                        <a:rPr lang="en-US"/>
                        <a:t>0.5507</a:t>
                      </a:r>
                    </a:p>
                  </a:txBody>
                  <a:tcPr anchor="ctr"/>
                </a:tc>
                <a:tc>
                  <a:txBody>
                    <a:bodyPr/>
                    <a:lstStyle/>
                    <a:p>
                      <a:pPr>
                        <a:buNone/>
                      </a:pPr>
                      <a:r>
                        <a:rPr lang="en-US"/>
                        <a:t>0.5000</a:t>
                      </a:r>
                    </a:p>
                  </a:txBody>
                  <a:tcPr anchor="ctr"/>
                </a:tc>
                <a:tc>
                  <a:txBody>
                    <a:bodyPr/>
                    <a:lstStyle/>
                    <a:p>
                      <a:pPr>
                        <a:buNone/>
                      </a:pPr>
                      <a:r>
                        <a:rPr lang="en-US"/>
                        <a:t>0.4831</a:t>
                      </a:r>
                    </a:p>
                  </a:txBody>
                  <a:tcPr anchor="ctr"/>
                </a:tc>
                <a:extLst>
                  <a:ext uri="{0D108BD9-81ED-4DB2-BD59-A6C34878D82A}">
                    <a16:rowId xmlns:a16="http://schemas.microsoft.com/office/drawing/2014/main" val="3711116316"/>
                  </a:ext>
                </a:extLst>
              </a:tr>
              <a:tr h="0">
                <a:tc>
                  <a:txBody>
                    <a:bodyPr/>
                    <a:lstStyle/>
                    <a:p>
                      <a:pPr>
                        <a:buNone/>
                      </a:pPr>
                      <a:r>
                        <a:rPr lang="en-US" b="1"/>
                        <a:t>5</a:t>
                      </a:r>
                    </a:p>
                  </a:txBody>
                  <a:tcPr anchor="ctr"/>
                </a:tc>
                <a:tc>
                  <a:txBody>
                    <a:bodyPr/>
                    <a:lstStyle/>
                    <a:p>
                      <a:pPr>
                        <a:buNone/>
                      </a:pPr>
                      <a:r>
                        <a:rPr lang="en-US"/>
                        <a:t>0.6047</a:t>
                      </a:r>
                    </a:p>
                  </a:txBody>
                  <a:tcPr anchor="ctr"/>
                </a:tc>
                <a:tc>
                  <a:txBody>
                    <a:bodyPr/>
                    <a:lstStyle/>
                    <a:p>
                      <a:pPr>
                        <a:buNone/>
                      </a:pPr>
                      <a:r>
                        <a:rPr lang="en-US"/>
                        <a:t>0.6757</a:t>
                      </a:r>
                    </a:p>
                  </a:txBody>
                  <a:tcPr anchor="ctr"/>
                </a:tc>
                <a:tc>
                  <a:txBody>
                    <a:bodyPr/>
                    <a:lstStyle/>
                    <a:p>
                      <a:pPr>
                        <a:buNone/>
                      </a:pPr>
                      <a:r>
                        <a:rPr lang="en-US"/>
                        <a:t>0.6284</a:t>
                      </a:r>
                    </a:p>
                  </a:txBody>
                  <a:tcPr anchor="ctr"/>
                </a:tc>
                <a:tc>
                  <a:txBody>
                    <a:bodyPr/>
                    <a:lstStyle/>
                    <a:p>
                      <a:pPr>
                        <a:buNone/>
                      </a:pPr>
                      <a:r>
                        <a:rPr lang="en-US"/>
                        <a:t>0.6081</a:t>
                      </a:r>
                    </a:p>
                  </a:txBody>
                  <a:tcPr anchor="ctr"/>
                </a:tc>
                <a:tc>
                  <a:txBody>
                    <a:bodyPr/>
                    <a:lstStyle/>
                    <a:p>
                      <a:pPr>
                        <a:buNone/>
                      </a:pPr>
                      <a:r>
                        <a:rPr lang="en-US"/>
                        <a:t>0.5574</a:t>
                      </a:r>
                    </a:p>
                  </a:txBody>
                  <a:tcPr anchor="ctr"/>
                </a:tc>
                <a:tc>
                  <a:txBody>
                    <a:bodyPr/>
                    <a:lstStyle/>
                    <a:p>
                      <a:pPr>
                        <a:buNone/>
                      </a:pPr>
                      <a:r>
                        <a:rPr lang="en-US"/>
                        <a:t>0.5676</a:t>
                      </a:r>
                    </a:p>
                  </a:txBody>
                  <a:tcPr anchor="ctr"/>
                </a:tc>
                <a:extLst>
                  <a:ext uri="{0D108BD9-81ED-4DB2-BD59-A6C34878D82A}">
                    <a16:rowId xmlns:a16="http://schemas.microsoft.com/office/drawing/2014/main" val="2464638778"/>
                  </a:ext>
                </a:extLst>
              </a:tr>
              <a:tr h="0">
                <a:tc>
                  <a:txBody>
                    <a:bodyPr/>
                    <a:lstStyle/>
                    <a:p>
                      <a:pPr>
                        <a:buNone/>
                      </a:pPr>
                      <a:r>
                        <a:rPr lang="en-US" b="1"/>
                        <a:t>20</a:t>
                      </a:r>
                    </a:p>
                  </a:txBody>
                  <a:tcPr anchor="ctr"/>
                </a:tc>
                <a:tc>
                  <a:txBody>
                    <a:bodyPr/>
                    <a:lstStyle/>
                    <a:p>
                      <a:pPr>
                        <a:buNone/>
                      </a:pPr>
                      <a:r>
                        <a:rPr lang="en-US"/>
                        <a:t>0.6993</a:t>
                      </a:r>
                    </a:p>
                  </a:txBody>
                  <a:tcPr anchor="ctr"/>
                </a:tc>
                <a:tc>
                  <a:txBody>
                    <a:bodyPr/>
                    <a:lstStyle/>
                    <a:p>
                      <a:pPr>
                        <a:buNone/>
                      </a:pPr>
                      <a:r>
                        <a:rPr lang="en-US"/>
                        <a:t>0.6554</a:t>
                      </a:r>
                    </a:p>
                  </a:txBody>
                  <a:tcPr anchor="ctr"/>
                </a:tc>
                <a:tc>
                  <a:txBody>
                    <a:bodyPr/>
                    <a:lstStyle/>
                    <a:p>
                      <a:pPr>
                        <a:buNone/>
                      </a:pPr>
                      <a:r>
                        <a:rPr lang="en-US"/>
                        <a:t>0.6824</a:t>
                      </a:r>
                    </a:p>
                  </a:txBody>
                  <a:tcPr anchor="ctr"/>
                </a:tc>
                <a:tc>
                  <a:txBody>
                    <a:bodyPr/>
                    <a:lstStyle/>
                    <a:p>
                      <a:pPr>
                        <a:buNone/>
                      </a:pPr>
                      <a:r>
                        <a:rPr lang="en-US"/>
                        <a:t>0.7196</a:t>
                      </a:r>
                    </a:p>
                  </a:txBody>
                  <a:tcPr anchor="ctr">
                    <a:solidFill>
                      <a:srgbClr val="ED7D31"/>
                    </a:solidFill>
                  </a:tcPr>
                </a:tc>
                <a:tc>
                  <a:txBody>
                    <a:bodyPr/>
                    <a:lstStyle/>
                    <a:p>
                      <a:pPr>
                        <a:buNone/>
                      </a:pPr>
                      <a:r>
                        <a:rPr lang="en-US"/>
                        <a:t>0.6284</a:t>
                      </a:r>
                    </a:p>
                  </a:txBody>
                  <a:tcPr anchor="ctr"/>
                </a:tc>
                <a:tc>
                  <a:txBody>
                    <a:bodyPr/>
                    <a:lstStyle/>
                    <a:p>
                      <a:pPr>
                        <a:buNone/>
                      </a:pPr>
                      <a:r>
                        <a:rPr lang="en-US"/>
                        <a:t>0.5169</a:t>
                      </a:r>
                    </a:p>
                  </a:txBody>
                  <a:tcPr anchor="ctr"/>
                </a:tc>
                <a:extLst>
                  <a:ext uri="{0D108BD9-81ED-4DB2-BD59-A6C34878D82A}">
                    <a16:rowId xmlns:a16="http://schemas.microsoft.com/office/drawing/2014/main" val="679990909"/>
                  </a:ext>
                </a:extLst>
              </a:tr>
              <a:tr h="0">
                <a:tc>
                  <a:txBody>
                    <a:bodyPr/>
                    <a:lstStyle/>
                    <a:p>
                      <a:pPr>
                        <a:buNone/>
                      </a:pPr>
                      <a:r>
                        <a:rPr lang="en-US" b="1"/>
                        <a:t>50</a:t>
                      </a:r>
                    </a:p>
                  </a:txBody>
                  <a:tcPr anchor="ctr"/>
                </a:tc>
                <a:tc>
                  <a:txBody>
                    <a:bodyPr/>
                    <a:lstStyle/>
                    <a:p>
                      <a:pPr>
                        <a:buNone/>
                      </a:pPr>
                      <a:r>
                        <a:rPr lang="en-US"/>
                        <a:t>0.7027</a:t>
                      </a:r>
                    </a:p>
                  </a:txBody>
                  <a:tcPr anchor="ctr"/>
                </a:tc>
                <a:tc>
                  <a:txBody>
                    <a:bodyPr/>
                    <a:lstStyle/>
                    <a:p>
                      <a:pPr>
                        <a:buNone/>
                      </a:pPr>
                      <a:r>
                        <a:rPr lang="en-US"/>
                        <a:t>0.7095</a:t>
                      </a:r>
                    </a:p>
                  </a:txBody>
                  <a:tcPr anchor="ctr"/>
                </a:tc>
                <a:tc>
                  <a:txBody>
                    <a:bodyPr/>
                    <a:lstStyle/>
                    <a:p>
                      <a:pPr>
                        <a:buNone/>
                      </a:pPr>
                      <a:r>
                        <a:rPr lang="en-US"/>
                        <a:t>0.6655</a:t>
                      </a:r>
                    </a:p>
                  </a:txBody>
                  <a:tcPr anchor="ctr"/>
                </a:tc>
                <a:tc>
                  <a:txBody>
                    <a:bodyPr/>
                    <a:lstStyle/>
                    <a:p>
                      <a:pPr>
                        <a:buNone/>
                      </a:pPr>
                      <a:r>
                        <a:rPr lang="en-US"/>
                        <a:t>0.6588</a:t>
                      </a:r>
                    </a:p>
                  </a:txBody>
                  <a:tcPr anchor="ctr"/>
                </a:tc>
                <a:tc>
                  <a:txBody>
                    <a:bodyPr/>
                    <a:lstStyle/>
                    <a:p>
                      <a:pPr>
                        <a:buNone/>
                      </a:pPr>
                      <a:r>
                        <a:rPr lang="en-US"/>
                        <a:t>0.7061</a:t>
                      </a:r>
                    </a:p>
                  </a:txBody>
                  <a:tcPr anchor="ctr"/>
                </a:tc>
                <a:tc>
                  <a:txBody>
                    <a:bodyPr/>
                    <a:lstStyle/>
                    <a:p>
                      <a:pPr>
                        <a:buNone/>
                      </a:pPr>
                      <a:r>
                        <a:rPr lang="en-US"/>
                        <a:t>0.5912</a:t>
                      </a:r>
                    </a:p>
                  </a:txBody>
                  <a:tcPr anchor="ctr"/>
                </a:tc>
                <a:extLst>
                  <a:ext uri="{0D108BD9-81ED-4DB2-BD59-A6C34878D82A}">
                    <a16:rowId xmlns:a16="http://schemas.microsoft.com/office/drawing/2014/main" val="3621819419"/>
                  </a:ext>
                </a:extLst>
              </a:tr>
              <a:tr h="0">
                <a:tc>
                  <a:txBody>
                    <a:bodyPr/>
                    <a:lstStyle/>
                    <a:p>
                      <a:pPr>
                        <a:buNone/>
                      </a:pPr>
                      <a:r>
                        <a:rPr lang="en-US" b="1"/>
                        <a:t>100</a:t>
                      </a:r>
                    </a:p>
                  </a:txBody>
                  <a:tcPr anchor="ctr"/>
                </a:tc>
                <a:tc>
                  <a:txBody>
                    <a:bodyPr/>
                    <a:lstStyle/>
                    <a:p>
                      <a:pPr>
                        <a:buNone/>
                      </a:pPr>
                      <a:r>
                        <a:rPr lang="en-US"/>
                        <a:t>0.6486</a:t>
                      </a:r>
                    </a:p>
                  </a:txBody>
                  <a:tcPr anchor="ctr"/>
                </a:tc>
                <a:tc>
                  <a:txBody>
                    <a:bodyPr/>
                    <a:lstStyle/>
                    <a:p>
                      <a:pPr>
                        <a:buNone/>
                      </a:pPr>
                      <a:r>
                        <a:rPr lang="en-US"/>
                        <a:t>0.6723</a:t>
                      </a:r>
                    </a:p>
                  </a:txBody>
                  <a:tcPr anchor="ctr"/>
                </a:tc>
                <a:tc>
                  <a:txBody>
                    <a:bodyPr/>
                    <a:lstStyle/>
                    <a:p>
                      <a:pPr>
                        <a:buNone/>
                      </a:pPr>
                      <a:r>
                        <a:rPr lang="en-US"/>
                        <a:t>0.6993</a:t>
                      </a:r>
                    </a:p>
                  </a:txBody>
                  <a:tcPr anchor="ctr"/>
                </a:tc>
                <a:tc>
                  <a:txBody>
                    <a:bodyPr/>
                    <a:lstStyle/>
                    <a:p>
                      <a:pPr>
                        <a:buNone/>
                      </a:pPr>
                      <a:r>
                        <a:rPr lang="en-US"/>
                        <a:t>0.6385</a:t>
                      </a:r>
                    </a:p>
                  </a:txBody>
                  <a:tcPr anchor="ctr"/>
                </a:tc>
                <a:tc>
                  <a:txBody>
                    <a:bodyPr/>
                    <a:lstStyle/>
                    <a:p>
                      <a:pPr>
                        <a:buNone/>
                      </a:pPr>
                      <a:r>
                        <a:rPr lang="en-US"/>
                        <a:t>0.6858</a:t>
                      </a:r>
                    </a:p>
                  </a:txBody>
                  <a:tcPr anchor="ctr"/>
                </a:tc>
                <a:tc>
                  <a:txBody>
                    <a:bodyPr/>
                    <a:lstStyle/>
                    <a:p>
                      <a:pPr>
                        <a:buNone/>
                      </a:pPr>
                      <a:r>
                        <a:rPr lang="en-US"/>
                        <a:t>0.6115</a:t>
                      </a:r>
                    </a:p>
                  </a:txBody>
                  <a:tcPr anchor="ctr"/>
                </a:tc>
                <a:extLst>
                  <a:ext uri="{0D108BD9-81ED-4DB2-BD59-A6C34878D82A}">
                    <a16:rowId xmlns:a16="http://schemas.microsoft.com/office/drawing/2014/main" val="295927520"/>
                  </a:ext>
                </a:extLst>
              </a:tr>
            </a:tbl>
          </a:graphicData>
        </a:graphic>
      </p:graphicFrame>
      <p:sp>
        <p:nvSpPr>
          <p:cNvPr id="4" name="Slide Number Placeholder 3">
            <a:extLst>
              <a:ext uri="{FF2B5EF4-FFF2-40B4-BE49-F238E27FC236}">
                <a16:creationId xmlns:a16="http://schemas.microsoft.com/office/drawing/2014/main" id="{48510D12-FC6E-333B-0A2C-842CDCC8AC12}"/>
              </a:ext>
            </a:extLst>
          </p:cNvPr>
          <p:cNvSpPr>
            <a:spLocks noGrp="1"/>
          </p:cNvSpPr>
          <p:nvPr>
            <p:ph type="sldNum" sz="quarter" idx="12"/>
          </p:nvPr>
        </p:nvSpPr>
        <p:spPr/>
        <p:txBody>
          <a:bodyPr/>
          <a:lstStyle/>
          <a:p>
            <a:fld id="{A4BB64CE-0968-4711-95F1-83AA63AB51D8}" type="slidenum">
              <a:rPr lang="pl-PL" smtClean="0"/>
              <a:t>46</a:t>
            </a:fld>
            <a:endParaRPr lang="en-US"/>
          </a:p>
        </p:txBody>
      </p:sp>
    </p:spTree>
    <p:extLst>
      <p:ext uri="{BB962C8B-B14F-4D97-AF65-F5344CB8AC3E}">
        <p14:creationId xmlns:p14="http://schemas.microsoft.com/office/powerpoint/2010/main" val="2134884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DA2CE-4D33-8D4D-523A-D0ADA8204CF1}"/>
              </a:ext>
            </a:extLst>
          </p:cNvPr>
          <p:cNvSpPr>
            <a:spLocks noGrp="1"/>
          </p:cNvSpPr>
          <p:nvPr>
            <p:ph type="title"/>
          </p:nvPr>
        </p:nvSpPr>
        <p:spPr>
          <a:xfrm>
            <a:off x="841248" y="256032"/>
            <a:ext cx="10506456" cy="1014984"/>
          </a:xfrm>
        </p:spPr>
        <p:txBody>
          <a:bodyPr anchor="b">
            <a:normAutofit/>
          </a:bodyPr>
          <a:lstStyle/>
          <a:p>
            <a:r>
              <a:rPr lang="en-US"/>
              <a:t>Comments</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2">
            <a:extLst>
              <a:ext uri="{FF2B5EF4-FFF2-40B4-BE49-F238E27FC236}">
                <a16:creationId xmlns:a16="http://schemas.microsoft.com/office/drawing/2014/main" id="{5EF51D0B-6B04-ABD4-19B4-3FED8F121BBC}"/>
              </a:ext>
            </a:extLst>
          </p:cNvPr>
          <p:cNvGraphicFramePr>
            <a:graphicFrameLocks noGrp="1"/>
          </p:cNvGraphicFramePr>
          <p:nvPr>
            <p:ph idx="1"/>
            <p:extLst>
              <p:ext uri="{D42A27DB-BD31-4B8C-83A1-F6EECF244321}">
                <p14:modId xmlns:p14="http://schemas.microsoft.com/office/powerpoint/2010/main" val="27224852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65FB687-CB49-82F1-5B8F-ED7C3E1F6AF5}"/>
              </a:ext>
            </a:extLst>
          </p:cNvPr>
          <p:cNvSpPr>
            <a:spLocks noGrp="1"/>
          </p:cNvSpPr>
          <p:nvPr>
            <p:ph type="sldNum" sz="quarter" idx="12"/>
          </p:nvPr>
        </p:nvSpPr>
        <p:spPr/>
        <p:txBody>
          <a:bodyPr/>
          <a:lstStyle/>
          <a:p>
            <a:fld id="{A4BB64CE-0968-4711-95F1-83AA63AB51D8}" type="slidenum">
              <a:rPr lang="pl-PL" smtClean="0"/>
              <a:t>47</a:t>
            </a:fld>
            <a:endParaRPr lang="en-US"/>
          </a:p>
        </p:txBody>
      </p:sp>
    </p:spTree>
    <p:extLst>
      <p:ext uri="{BB962C8B-B14F-4D97-AF65-F5344CB8AC3E}">
        <p14:creationId xmlns:p14="http://schemas.microsoft.com/office/powerpoint/2010/main" val="2148943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ytuł 1">
            <a:extLst>
              <a:ext uri="{FF2B5EF4-FFF2-40B4-BE49-F238E27FC236}">
                <a16:creationId xmlns:a16="http://schemas.microsoft.com/office/drawing/2014/main" id="{A5E0FA44-D232-0E6E-0648-BFED0B509FDD}"/>
              </a:ext>
            </a:extLst>
          </p:cNvPr>
          <p:cNvSpPr>
            <a:spLocks noGrp="1"/>
          </p:cNvSpPr>
          <p:nvPr>
            <p:ph type="title"/>
          </p:nvPr>
        </p:nvSpPr>
        <p:spPr>
          <a:xfrm>
            <a:off x="838200" y="401221"/>
            <a:ext cx="10515600" cy="1348065"/>
          </a:xfrm>
        </p:spPr>
        <p:txBody>
          <a:bodyPr>
            <a:normAutofit/>
          </a:bodyPr>
          <a:lstStyle/>
          <a:p>
            <a:r>
              <a:rPr lang="pl-PL" sz="5400">
                <a:solidFill>
                  <a:srgbClr val="FFFFFF"/>
                </a:solidFill>
              </a:rPr>
              <a:t>SVM</a:t>
            </a:r>
          </a:p>
        </p:txBody>
      </p:sp>
      <p:pic>
        <p:nvPicPr>
          <p:cNvPr id="4" name="Content Placeholder 3" descr="Internetowy Podręcznik Statystyki">
            <a:extLst>
              <a:ext uri="{FF2B5EF4-FFF2-40B4-BE49-F238E27FC236}">
                <a16:creationId xmlns:a16="http://schemas.microsoft.com/office/drawing/2014/main" id="{CCBB6C70-9C3F-D49D-0F75-759134088D1C}"/>
              </a:ext>
            </a:extLst>
          </p:cNvPr>
          <p:cNvPicPr>
            <a:picLocks noGrp="1" noChangeAspect="1"/>
          </p:cNvPicPr>
          <p:nvPr>
            <p:ph idx="1"/>
          </p:nvPr>
        </p:nvPicPr>
        <p:blipFill>
          <a:blip r:embed="rId2"/>
          <a:stretch>
            <a:fillRect/>
          </a:stretch>
        </p:blipFill>
        <p:spPr>
          <a:xfrm>
            <a:off x="1894856" y="2717662"/>
            <a:ext cx="8403367" cy="3079904"/>
          </a:xfrm>
          <a:prstGeom prst="rect">
            <a:avLst/>
          </a:prstGeom>
        </p:spPr>
      </p:pic>
      <p:sp>
        <p:nvSpPr>
          <p:cNvPr id="3" name="Slide Number Placeholder 2">
            <a:extLst>
              <a:ext uri="{FF2B5EF4-FFF2-40B4-BE49-F238E27FC236}">
                <a16:creationId xmlns:a16="http://schemas.microsoft.com/office/drawing/2014/main" id="{81DE7877-4519-4858-DF4A-2C068ADBC654}"/>
              </a:ext>
            </a:extLst>
          </p:cNvPr>
          <p:cNvSpPr>
            <a:spLocks noGrp="1"/>
          </p:cNvSpPr>
          <p:nvPr>
            <p:ph type="sldNum" sz="quarter" idx="12"/>
          </p:nvPr>
        </p:nvSpPr>
        <p:spPr/>
        <p:txBody>
          <a:bodyPr/>
          <a:lstStyle/>
          <a:p>
            <a:fld id="{A4BB64CE-0968-4711-95F1-83AA63AB51D8}" type="slidenum">
              <a:rPr lang="pl-PL" smtClean="0"/>
              <a:t>48</a:t>
            </a:fld>
            <a:endParaRPr lang="en-US"/>
          </a:p>
        </p:txBody>
      </p:sp>
    </p:spTree>
    <p:extLst>
      <p:ext uri="{BB962C8B-B14F-4D97-AF65-F5344CB8AC3E}">
        <p14:creationId xmlns:p14="http://schemas.microsoft.com/office/powerpoint/2010/main" val="175810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5C3F02-7919-14F3-A790-379BFB014D65}"/>
              </a:ext>
            </a:extLst>
          </p:cNvPr>
          <p:cNvSpPr>
            <a:spLocks noGrp="1"/>
          </p:cNvSpPr>
          <p:nvPr>
            <p:ph type="title"/>
          </p:nvPr>
        </p:nvSpPr>
        <p:spPr/>
        <p:txBody>
          <a:bodyPr/>
          <a:lstStyle/>
          <a:p>
            <a:r>
              <a:rPr lang="pl-PL" err="1"/>
              <a:t>inspiration</a:t>
            </a:r>
            <a:endParaRPr lang="en-US" err="1"/>
          </a:p>
        </p:txBody>
      </p:sp>
      <p:sp>
        <p:nvSpPr>
          <p:cNvPr id="3" name="Symbol zastępczy zawartości 2">
            <a:extLst>
              <a:ext uri="{FF2B5EF4-FFF2-40B4-BE49-F238E27FC236}">
                <a16:creationId xmlns:a16="http://schemas.microsoft.com/office/drawing/2014/main" id="{DECA8F99-A916-9781-0F6B-0A693C681C80}"/>
              </a:ext>
            </a:extLst>
          </p:cNvPr>
          <p:cNvSpPr>
            <a:spLocks noGrp="1"/>
          </p:cNvSpPr>
          <p:nvPr>
            <p:ph idx="1"/>
          </p:nvPr>
        </p:nvSpPr>
        <p:spPr/>
        <p:txBody>
          <a:bodyPr vert="horz" lIns="91440" tIns="45720" rIns="91440" bIns="45720" rtlCol="0" anchor="t">
            <a:normAutofit/>
          </a:bodyPr>
          <a:lstStyle/>
          <a:p>
            <a:pPr marL="0" indent="0">
              <a:buNone/>
            </a:pPr>
            <a:r>
              <a:rPr lang="pl-PL" sz="1500" b="1">
                <a:solidFill>
                  <a:srgbClr val="0F0F0F"/>
                </a:solidFill>
                <a:highlight>
                  <a:srgbClr val="FFFFFF"/>
                </a:highlight>
                <a:latin typeface="Roboto"/>
                <a:ea typeface="Roboto"/>
                <a:cs typeface="Roboto"/>
              </a:rPr>
              <a:t>How to implement SVM (Support Vector Machine) from scratch</a:t>
            </a:r>
            <a:endParaRPr lang="pl-PL"/>
          </a:p>
          <a:p>
            <a:r>
              <a:rPr lang="pl-PL">
                <a:hlinkClick r:id="rId2"/>
              </a:rPr>
              <a:t>https://www.youtube.com/watch?v=T9UcK-TxQGw</a:t>
            </a:r>
            <a:r>
              <a:rPr lang="pl-PL"/>
              <a:t> by assemblyAI</a:t>
            </a:r>
            <a:endParaRPr lang="pl-PL" sz="1200">
              <a:latin typeface="Roboto"/>
              <a:ea typeface="Roboto"/>
              <a:cs typeface="Roboto"/>
            </a:endParaRPr>
          </a:p>
          <a:p>
            <a:endParaRPr lang="pl-PL"/>
          </a:p>
        </p:txBody>
      </p:sp>
      <p:sp>
        <p:nvSpPr>
          <p:cNvPr id="4" name="Slide Number Placeholder 3">
            <a:extLst>
              <a:ext uri="{FF2B5EF4-FFF2-40B4-BE49-F238E27FC236}">
                <a16:creationId xmlns:a16="http://schemas.microsoft.com/office/drawing/2014/main" id="{C6362BFE-D062-4783-D647-4A3DEF376A89}"/>
              </a:ext>
            </a:extLst>
          </p:cNvPr>
          <p:cNvSpPr>
            <a:spLocks noGrp="1"/>
          </p:cNvSpPr>
          <p:nvPr>
            <p:ph type="sldNum" sz="quarter" idx="12"/>
          </p:nvPr>
        </p:nvSpPr>
        <p:spPr/>
        <p:txBody>
          <a:bodyPr/>
          <a:lstStyle/>
          <a:p>
            <a:fld id="{A4BB64CE-0968-4711-95F1-83AA63AB51D8}" type="slidenum">
              <a:rPr lang="pl-PL" smtClean="0"/>
              <a:t>49</a:t>
            </a:fld>
            <a:endParaRPr lang="en-US"/>
          </a:p>
        </p:txBody>
      </p:sp>
    </p:spTree>
    <p:extLst>
      <p:ext uri="{BB962C8B-B14F-4D97-AF65-F5344CB8AC3E}">
        <p14:creationId xmlns:p14="http://schemas.microsoft.com/office/powerpoint/2010/main" val="23167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3" name="Freeform: Shape 3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ytuł 1">
            <a:extLst>
              <a:ext uri="{FF2B5EF4-FFF2-40B4-BE49-F238E27FC236}">
                <a16:creationId xmlns:a16="http://schemas.microsoft.com/office/drawing/2014/main" id="{0C0D0EAC-0A4D-3380-4A43-922C5FE078FE}"/>
              </a:ext>
            </a:extLst>
          </p:cNvPr>
          <p:cNvSpPr>
            <a:spLocks noGrp="1"/>
          </p:cNvSpPr>
          <p:nvPr>
            <p:ph type="title"/>
          </p:nvPr>
        </p:nvSpPr>
        <p:spPr>
          <a:xfrm>
            <a:off x="640080" y="1243013"/>
            <a:ext cx="3855720" cy="4371974"/>
          </a:xfrm>
        </p:spPr>
        <p:txBody>
          <a:bodyPr>
            <a:normAutofit/>
          </a:bodyPr>
          <a:lstStyle/>
          <a:p>
            <a:r>
              <a:rPr lang="pl-PL" sz="6000">
                <a:solidFill>
                  <a:schemeClr val="tx2"/>
                </a:solidFill>
              </a:rPr>
              <a:t>Problem </a:t>
            </a:r>
            <a:r>
              <a:rPr lang="pl-PL" sz="6000" err="1">
                <a:solidFill>
                  <a:schemeClr val="tx2"/>
                </a:solidFill>
              </a:rPr>
              <a:t>definition</a:t>
            </a:r>
            <a:endParaRPr lang="pl-PL" sz="6000">
              <a:solidFill>
                <a:schemeClr val="tx2"/>
              </a:solidFill>
            </a:endParaRPr>
          </a:p>
        </p:txBody>
      </p:sp>
      <p:sp>
        <p:nvSpPr>
          <p:cNvPr id="3" name="Symbol zastępczy zawartości 2">
            <a:extLst>
              <a:ext uri="{FF2B5EF4-FFF2-40B4-BE49-F238E27FC236}">
                <a16:creationId xmlns:a16="http://schemas.microsoft.com/office/drawing/2014/main" id="{94873EAD-5F9A-0B7A-07DB-384C430D3CB4}"/>
              </a:ext>
            </a:extLst>
          </p:cNvPr>
          <p:cNvSpPr>
            <a:spLocks noGrp="1"/>
          </p:cNvSpPr>
          <p:nvPr>
            <p:ph idx="1"/>
          </p:nvPr>
        </p:nvSpPr>
        <p:spPr>
          <a:xfrm>
            <a:off x="6172200" y="804672"/>
            <a:ext cx="5221224" cy="5230368"/>
          </a:xfrm>
        </p:spPr>
        <p:txBody>
          <a:bodyPr anchor="ctr">
            <a:normAutofit/>
          </a:bodyPr>
          <a:lstStyle/>
          <a:p>
            <a:r>
              <a:rPr lang="pl-PL" err="1">
                <a:solidFill>
                  <a:schemeClr val="tx2"/>
                </a:solidFill>
              </a:rPr>
              <a:t>What</a:t>
            </a:r>
            <a:r>
              <a:rPr lang="pl-PL">
                <a:solidFill>
                  <a:schemeClr val="tx2"/>
                </a:solidFill>
              </a:rPr>
              <a:t> </a:t>
            </a:r>
            <a:r>
              <a:rPr lang="pl-PL" err="1">
                <a:solidFill>
                  <a:schemeClr val="tx2"/>
                </a:solidFill>
              </a:rPr>
              <a:t>is</a:t>
            </a:r>
            <a:r>
              <a:rPr lang="pl-PL">
                <a:solidFill>
                  <a:schemeClr val="tx2"/>
                </a:solidFill>
              </a:rPr>
              <a:t> the </a:t>
            </a:r>
            <a:r>
              <a:rPr lang="pl-PL" err="1">
                <a:solidFill>
                  <a:schemeClr val="tx2"/>
                </a:solidFill>
              </a:rPr>
              <a:t>difference</a:t>
            </a:r>
            <a:r>
              <a:rPr lang="pl-PL">
                <a:solidFill>
                  <a:schemeClr val="tx2"/>
                </a:solidFill>
              </a:rPr>
              <a:t> in </a:t>
            </a:r>
            <a:r>
              <a:rPr lang="pl-PL" b="1" err="1">
                <a:solidFill>
                  <a:schemeClr val="tx2"/>
                </a:solidFill>
              </a:rPr>
              <a:t>accuracy</a:t>
            </a:r>
            <a:r>
              <a:rPr lang="pl-PL">
                <a:solidFill>
                  <a:schemeClr val="tx2"/>
                </a:solidFill>
              </a:rPr>
              <a:t> </a:t>
            </a:r>
            <a:r>
              <a:rPr lang="pl-PL" err="1">
                <a:solidFill>
                  <a:schemeClr val="tx2"/>
                </a:solidFill>
              </a:rPr>
              <a:t>between</a:t>
            </a:r>
            <a:r>
              <a:rPr lang="pl-PL">
                <a:solidFill>
                  <a:schemeClr val="tx2"/>
                </a:solidFill>
              </a:rPr>
              <a:t> </a:t>
            </a:r>
            <a:r>
              <a:rPr lang="pl-PL" err="1">
                <a:solidFill>
                  <a:schemeClr val="tx2"/>
                </a:solidFill>
              </a:rPr>
              <a:t>Artificial</a:t>
            </a:r>
            <a:r>
              <a:rPr lang="pl-PL">
                <a:solidFill>
                  <a:schemeClr val="tx2"/>
                </a:solidFill>
              </a:rPr>
              <a:t> </a:t>
            </a:r>
            <a:r>
              <a:rPr lang="pl-PL" err="1">
                <a:solidFill>
                  <a:schemeClr val="tx2"/>
                </a:solidFill>
              </a:rPr>
              <a:t>Neural</a:t>
            </a:r>
            <a:r>
              <a:rPr lang="pl-PL">
                <a:solidFill>
                  <a:schemeClr val="tx2"/>
                </a:solidFill>
              </a:rPr>
              <a:t> Network, </a:t>
            </a:r>
            <a:r>
              <a:rPr lang="pl-PL" err="1">
                <a:solidFill>
                  <a:schemeClr val="tx2"/>
                </a:solidFill>
              </a:rPr>
              <a:t>Decision</a:t>
            </a:r>
            <a:r>
              <a:rPr lang="pl-PL">
                <a:solidFill>
                  <a:schemeClr val="tx2"/>
                </a:solidFill>
              </a:rPr>
              <a:t> </a:t>
            </a:r>
            <a:r>
              <a:rPr lang="pl-PL" err="1">
                <a:solidFill>
                  <a:schemeClr val="tx2"/>
                </a:solidFill>
              </a:rPr>
              <a:t>Tree</a:t>
            </a:r>
            <a:r>
              <a:rPr lang="pl-PL">
                <a:solidFill>
                  <a:schemeClr val="tx2"/>
                </a:solidFill>
              </a:rPr>
              <a:t> and SVM </a:t>
            </a:r>
            <a:r>
              <a:rPr lang="pl-PL" err="1">
                <a:solidFill>
                  <a:schemeClr val="tx2"/>
                </a:solidFill>
              </a:rPr>
              <a:t>classifiers</a:t>
            </a:r>
            <a:r>
              <a:rPr lang="pl-PL">
                <a:solidFill>
                  <a:schemeClr val="tx2"/>
                </a:solidFill>
              </a:rPr>
              <a:t> in the </a:t>
            </a:r>
            <a:r>
              <a:rPr lang="pl-PL" b="1">
                <a:solidFill>
                  <a:schemeClr val="tx2"/>
                </a:solidFill>
              </a:rPr>
              <a:t>image </a:t>
            </a:r>
            <a:r>
              <a:rPr lang="pl-PL" b="1" err="1">
                <a:solidFill>
                  <a:schemeClr val="tx2"/>
                </a:solidFill>
              </a:rPr>
              <a:t>recognition</a:t>
            </a:r>
            <a:r>
              <a:rPr lang="pl-PL" b="1">
                <a:solidFill>
                  <a:schemeClr val="tx2"/>
                </a:solidFill>
              </a:rPr>
              <a:t> </a:t>
            </a:r>
            <a:r>
              <a:rPr lang="pl-PL" b="1" err="1">
                <a:solidFill>
                  <a:schemeClr val="tx2"/>
                </a:solidFill>
              </a:rPr>
              <a:t>task</a:t>
            </a:r>
            <a:r>
              <a:rPr lang="pl-PL">
                <a:solidFill>
                  <a:schemeClr val="tx2"/>
                </a:solidFill>
              </a:rPr>
              <a:t>?</a:t>
            </a:r>
          </a:p>
          <a:p>
            <a:endParaRPr lang="pl-PL">
              <a:solidFill>
                <a:schemeClr val="tx2"/>
              </a:solidFill>
            </a:endParaRPr>
          </a:p>
        </p:txBody>
      </p:sp>
      <p:sp>
        <p:nvSpPr>
          <p:cNvPr id="4" name="Slide Number Placeholder 3">
            <a:extLst>
              <a:ext uri="{FF2B5EF4-FFF2-40B4-BE49-F238E27FC236}">
                <a16:creationId xmlns:a16="http://schemas.microsoft.com/office/drawing/2014/main" id="{A725531D-2745-FC83-C5FF-DF6BEA2303A5}"/>
              </a:ext>
            </a:extLst>
          </p:cNvPr>
          <p:cNvSpPr>
            <a:spLocks noGrp="1"/>
          </p:cNvSpPr>
          <p:nvPr>
            <p:ph type="sldNum" sz="quarter" idx="12"/>
          </p:nvPr>
        </p:nvSpPr>
        <p:spPr/>
        <p:txBody>
          <a:bodyPr/>
          <a:lstStyle/>
          <a:p>
            <a:fld id="{A4BB64CE-0968-4711-95F1-83AA63AB51D8}" type="slidenum">
              <a:rPr lang="pl-PL" smtClean="0"/>
              <a:t>5</a:t>
            </a:fld>
            <a:endParaRPr lang="en-US"/>
          </a:p>
        </p:txBody>
      </p:sp>
    </p:spTree>
    <p:extLst>
      <p:ext uri="{BB962C8B-B14F-4D97-AF65-F5344CB8AC3E}">
        <p14:creationId xmlns:p14="http://schemas.microsoft.com/office/powerpoint/2010/main" val="2400978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E3659-BB4E-109F-02EB-8BE2AADD731A}"/>
              </a:ext>
            </a:extLst>
          </p:cNvPr>
          <p:cNvSpPr>
            <a:spLocks noGrp="1"/>
          </p:cNvSpPr>
          <p:nvPr>
            <p:ph type="title"/>
          </p:nvPr>
        </p:nvSpPr>
        <p:spPr>
          <a:xfrm>
            <a:off x="6094105" y="802955"/>
            <a:ext cx="4977976" cy="1454051"/>
          </a:xfrm>
        </p:spPr>
        <p:txBody>
          <a:bodyPr>
            <a:normAutofit/>
          </a:bodyPr>
          <a:lstStyle/>
          <a:p>
            <a:r>
              <a:rPr lang="pl-PL" sz="3600">
                <a:solidFill>
                  <a:schemeClr val="tx2"/>
                </a:solidFill>
              </a:rPr>
              <a:t>Main algorithms / methods used</a:t>
            </a:r>
            <a:endParaRPr lang="en-US" sz="3600">
              <a:solidFill>
                <a:schemeClr val="tx2"/>
              </a:solidFill>
            </a:endParaRPr>
          </a:p>
          <a:p>
            <a:endParaRPr lang="en-US" sz="3600">
              <a:solidFill>
                <a:schemeClr val="tx2"/>
              </a:solidFill>
            </a:endParaRPr>
          </a:p>
        </p:txBody>
      </p:sp>
      <p:pic>
        <p:nvPicPr>
          <p:cNvPr id="7" name="Graphic 6" descr="Network Diagram">
            <a:extLst>
              <a:ext uri="{FF2B5EF4-FFF2-40B4-BE49-F238E27FC236}">
                <a16:creationId xmlns:a16="http://schemas.microsoft.com/office/drawing/2014/main" id="{8A6BB4F6-4BC9-B44F-1E1D-FEDDC0759A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8DD12E4-E150-4276-500C-36A5A5EF9F2C}"/>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800">
                <a:solidFill>
                  <a:schemeClr val="tx2"/>
                </a:solidFill>
                <a:ea typeface="+mn-lt"/>
                <a:cs typeface="+mn-lt"/>
              </a:rPr>
              <a:t>Stochastic Gradient Descent</a:t>
            </a:r>
          </a:p>
          <a:p>
            <a:r>
              <a:rPr lang="en-US" sz="1800">
                <a:solidFill>
                  <a:schemeClr val="tx2"/>
                </a:solidFill>
                <a:ea typeface="+mn-lt"/>
                <a:cs typeface="+mn-lt"/>
              </a:rPr>
              <a:t>One-vs-Rest (OvR) Strategy</a:t>
            </a:r>
          </a:p>
          <a:p>
            <a:r>
              <a:rPr lang="en-US" sz="1800">
                <a:solidFill>
                  <a:schemeClr val="tx2"/>
                </a:solidFill>
                <a:ea typeface="+mn-lt"/>
                <a:cs typeface="+mn-lt"/>
              </a:rPr>
              <a:t>Radial Basis Function (RBF) Kernel</a:t>
            </a:r>
          </a:p>
          <a:p>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4D92879-86EB-513C-F39C-A3545D5FDBA5}"/>
              </a:ext>
            </a:extLst>
          </p:cNvPr>
          <p:cNvSpPr>
            <a:spLocks noGrp="1"/>
          </p:cNvSpPr>
          <p:nvPr>
            <p:ph type="sldNum" sz="quarter" idx="12"/>
          </p:nvPr>
        </p:nvSpPr>
        <p:spPr/>
        <p:txBody>
          <a:bodyPr/>
          <a:lstStyle/>
          <a:p>
            <a:fld id="{A4BB64CE-0968-4711-95F1-83AA63AB51D8}" type="slidenum">
              <a:rPr lang="pl-PL" smtClean="0"/>
              <a:t>50</a:t>
            </a:fld>
            <a:endParaRPr lang="en-US"/>
          </a:p>
        </p:txBody>
      </p:sp>
    </p:spTree>
    <p:extLst>
      <p:ext uri="{BB962C8B-B14F-4D97-AF65-F5344CB8AC3E}">
        <p14:creationId xmlns:p14="http://schemas.microsoft.com/office/powerpoint/2010/main" val="892757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AF3A0-F2AD-594A-2CB6-86317480E12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Main problems </a:t>
            </a:r>
          </a:p>
        </p:txBody>
      </p:sp>
      <p:graphicFrame>
        <p:nvGraphicFramePr>
          <p:cNvPr id="5" name="Content Placeholder 2">
            <a:extLst>
              <a:ext uri="{FF2B5EF4-FFF2-40B4-BE49-F238E27FC236}">
                <a16:creationId xmlns:a16="http://schemas.microsoft.com/office/drawing/2014/main" id="{922DE0B5-C3CF-6A87-9287-A12B3D4CCD4F}"/>
              </a:ext>
            </a:extLst>
          </p:cNvPr>
          <p:cNvGraphicFramePr>
            <a:graphicFrameLocks noGrp="1"/>
          </p:cNvGraphicFramePr>
          <p:nvPr>
            <p:ph idx="1"/>
            <p:extLst>
              <p:ext uri="{D42A27DB-BD31-4B8C-83A1-F6EECF244321}">
                <p14:modId xmlns:p14="http://schemas.microsoft.com/office/powerpoint/2010/main" val="25176605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73B2AC71-18DC-A6AA-1E9F-8D4CC20C7AD5}"/>
              </a:ext>
            </a:extLst>
          </p:cNvPr>
          <p:cNvSpPr>
            <a:spLocks noGrp="1"/>
          </p:cNvSpPr>
          <p:nvPr>
            <p:ph type="sldNum" sz="quarter" idx="12"/>
          </p:nvPr>
        </p:nvSpPr>
        <p:spPr/>
        <p:txBody>
          <a:bodyPr/>
          <a:lstStyle/>
          <a:p>
            <a:fld id="{A4BB64CE-0968-4711-95F1-83AA63AB51D8}" type="slidenum">
              <a:rPr lang="pl-PL" smtClean="0"/>
              <a:t>51</a:t>
            </a:fld>
            <a:endParaRPr lang="en-US"/>
          </a:p>
        </p:txBody>
      </p:sp>
    </p:spTree>
    <p:extLst>
      <p:ext uri="{BB962C8B-B14F-4D97-AF65-F5344CB8AC3E}">
        <p14:creationId xmlns:p14="http://schemas.microsoft.com/office/powerpoint/2010/main" val="1264356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F8632FD-2E49-9DAE-3FCE-D9DD5295A9C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Experiment </a:t>
            </a:r>
          </a:p>
        </p:txBody>
      </p:sp>
      <p:sp>
        <p:nvSpPr>
          <p:cNvPr id="3" name="Symbol zastępczy zawartości 2">
            <a:extLst>
              <a:ext uri="{FF2B5EF4-FFF2-40B4-BE49-F238E27FC236}">
                <a16:creationId xmlns:a16="http://schemas.microsoft.com/office/drawing/2014/main" id="{77CD3600-DE91-7F82-E54D-051A60433F82}"/>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latin typeface="+mn-lt"/>
                <a:ea typeface="+mn-ea"/>
                <a:cs typeface="+mn-cs"/>
              </a:rPr>
              <a:t>Experiment 1 – Linear vs. Kernel</a:t>
            </a:r>
            <a:r>
              <a:rPr lang="en-US" sz="2400"/>
              <a:t> unbalanced</a:t>
            </a:r>
            <a:endParaRPr lang="en-US" sz="2400" kern="1200">
              <a:solidFill>
                <a:schemeClr val="tx1"/>
              </a:solidFill>
              <a:latin typeface="+mn-lt"/>
              <a:ea typeface="+mn-ea"/>
              <a:cs typeface="+mn-cs"/>
            </a:endParaRP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DBE5A894-3A44-993B-688C-12273732BB67}"/>
              </a:ext>
            </a:extLst>
          </p:cNvPr>
          <p:cNvGraphicFramePr>
            <a:graphicFrameLocks noGrp="1"/>
          </p:cNvGraphicFramePr>
          <p:nvPr>
            <p:extLst>
              <p:ext uri="{D42A27DB-BD31-4B8C-83A1-F6EECF244321}">
                <p14:modId xmlns:p14="http://schemas.microsoft.com/office/powerpoint/2010/main" val="374665464"/>
              </p:ext>
            </p:extLst>
          </p:nvPr>
        </p:nvGraphicFramePr>
        <p:xfrm>
          <a:off x="572582" y="2345861"/>
          <a:ext cx="11048343" cy="4206240"/>
        </p:xfrm>
        <a:graphic>
          <a:graphicData uri="http://schemas.openxmlformats.org/drawingml/2006/table">
            <a:tbl>
              <a:tblPr bandRow="1">
                <a:tableStyleId>{5C22544A-7EE6-4342-B048-85BDC9FD1C3A}</a:tableStyleId>
              </a:tblPr>
              <a:tblGrid>
                <a:gridCol w="1935694">
                  <a:extLst>
                    <a:ext uri="{9D8B030D-6E8A-4147-A177-3AD203B41FA5}">
                      <a16:colId xmlns:a16="http://schemas.microsoft.com/office/drawing/2014/main" val="1872588051"/>
                    </a:ext>
                  </a:extLst>
                </a:gridCol>
                <a:gridCol w="1846354">
                  <a:extLst>
                    <a:ext uri="{9D8B030D-6E8A-4147-A177-3AD203B41FA5}">
                      <a16:colId xmlns:a16="http://schemas.microsoft.com/office/drawing/2014/main" val="1885940787"/>
                    </a:ext>
                  </a:extLst>
                </a:gridCol>
                <a:gridCol w="1578334">
                  <a:extLst>
                    <a:ext uri="{9D8B030D-6E8A-4147-A177-3AD203B41FA5}">
                      <a16:colId xmlns:a16="http://schemas.microsoft.com/office/drawing/2014/main" val="3187961244"/>
                    </a:ext>
                  </a:extLst>
                </a:gridCol>
                <a:gridCol w="1965474">
                  <a:extLst>
                    <a:ext uri="{9D8B030D-6E8A-4147-A177-3AD203B41FA5}">
                      <a16:colId xmlns:a16="http://schemas.microsoft.com/office/drawing/2014/main" val="2664387977"/>
                    </a:ext>
                  </a:extLst>
                </a:gridCol>
                <a:gridCol w="1667675">
                  <a:extLst>
                    <a:ext uri="{9D8B030D-6E8A-4147-A177-3AD203B41FA5}">
                      <a16:colId xmlns:a16="http://schemas.microsoft.com/office/drawing/2014/main" val="1628401123"/>
                    </a:ext>
                  </a:extLst>
                </a:gridCol>
                <a:gridCol w="2054812">
                  <a:extLst>
                    <a:ext uri="{9D8B030D-6E8A-4147-A177-3AD203B41FA5}">
                      <a16:colId xmlns:a16="http://schemas.microsoft.com/office/drawing/2014/main" val="3614587197"/>
                    </a:ext>
                  </a:extLst>
                </a:gridCol>
              </a:tblGrid>
              <a:tr h="104775">
                <a:tc>
                  <a:txBody>
                    <a:bodyPr/>
                    <a:lstStyle/>
                    <a:p>
                      <a:pPr>
                        <a:buNone/>
                      </a:pPr>
                      <a:r>
                        <a:rPr lang="en-US" b="1">
                          <a:effectLst/>
                          <a:latin typeface="Helvetica Neue"/>
                        </a:rPr>
                        <a:t>sample_index</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correct_label</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linear_pred</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linear_correct</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kernel_pred</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kernel_correct</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21701362"/>
                  </a:ext>
                </a:extLst>
              </a:tr>
              <a:tr h="114300">
                <a:tc>
                  <a:txBody>
                    <a:bodyPr/>
                    <a:lstStyle/>
                    <a:p>
                      <a:pPr>
                        <a:buNone/>
                      </a:pPr>
                      <a:r>
                        <a:rPr lang="en-US" b="1">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407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128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9157834"/>
                  </a:ext>
                </a:extLst>
              </a:tr>
              <a:tr h="104775">
                <a:tc>
                  <a:txBody>
                    <a:bodyPr/>
                    <a:lstStyle/>
                    <a:p>
                      <a:pPr>
                        <a:buNone/>
                      </a:pPr>
                      <a:r>
                        <a:rPr lang="en-US" b="1">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444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372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6642110"/>
                  </a:ext>
                </a:extLst>
              </a:tr>
              <a:tr h="104775">
                <a:tc>
                  <a:txBody>
                    <a:bodyPr/>
                    <a:lstStyle/>
                    <a:p>
                      <a:pPr>
                        <a:buNone/>
                      </a:pPr>
                      <a:r>
                        <a:rPr lang="en-US" b="1">
                          <a:effectLst/>
                          <a:latin typeface="Helvetica Neue"/>
                        </a:rPr>
                        <a:t>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117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418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366</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4375103"/>
                  </a:ext>
                </a:extLst>
              </a:tr>
              <a:tr h="104775">
                <a:tc>
                  <a:txBody>
                    <a:bodyPr/>
                    <a:lstStyle/>
                    <a:p>
                      <a:pPr>
                        <a:buNone/>
                      </a:pPr>
                      <a:r>
                        <a:rPr lang="en-US" b="1">
                          <a:effectLst/>
                          <a:latin typeface="Helvetica Neue"/>
                        </a:rPr>
                        <a:t>3</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30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418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7609503"/>
                  </a:ext>
                </a:extLst>
              </a:tr>
              <a:tr h="104775">
                <a:tc>
                  <a:txBody>
                    <a:bodyPr/>
                    <a:lstStyle/>
                    <a:p>
                      <a:pPr>
                        <a:buNone/>
                      </a:pPr>
                      <a:r>
                        <a:rPr lang="en-US" b="1">
                          <a:effectLst/>
                          <a:latin typeface="Helvetica Neue"/>
                        </a:rPr>
                        <a:t>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415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248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1361995"/>
                  </a:ext>
                </a:extLst>
              </a:tr>
              <a:tr h="104775">
                <a:tc>
                  <a:txBody>
                    <a:bodyPr/>
                    <a:lstStyle/>
                    <a:p>
                      <a:pPr>
                        <a:buNone/>
                      </a:pPr>
                      <a:r>
                        <a:rPr lang="en-US" b="1">
                          <a:effectLst/>
                          <a:latin typeface="Helvetica Neue"/>
                        </a:rPr>
                        <a:t>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157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143</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1560757"/>
                  </a:ext>
                </a:extLst>
              </a:tr>
              <a:tr h="104775">
                <a:tc>
                  <a:txBody>
                    <a:bodyPr/>
                    <a:lstStyle/>
                    <a:p>
                      <a:pPr>
                        <a:buNone/>
                      </a:pPr>
                      <a:r>
                        <a:rPr lang="en-US" b="1">
                          <a:effectLst/>
                          <a:latin typeface="Helvetica Neue"/>
                        </a:rPr>
                        <a:t>6</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325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69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291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9189224"/>
                  </a:ext>
                </a:extLst>
              </a:tr>
              <a:tr h="104775">
                <a:tc>
                  <a:txBody>
                    <a:bodyPr/>
                    <a:lstStyle/>
                    <a:p>
                      <a:pPr>
                        <a:buNone/>
                      </a:pPr>
                      <a:r>
                        <a:rPr lang="en-US" b="1">
                          <a:effectLst/>
                          <a:latin typeface="Helvetica Neue"/>
                        </a:rPr>
                        <a:t>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447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355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7796532"/>
                  </a:ext>
                </a:extLst>
              </a:tr>
              <a:tr h="104775">
                <a:tc>
                  <a:txBody>
                    <a:bodyPr/>
                    <a:lstStyle/>
                    <a:p>
                      <a:pPr>
                        <a:buNone/>
                      </a:pPr>
                      <a:r>
                        <a:rPr lang="en-US" b="1">
                          <a:effectLst/>
                          <a:latin typeface="Helvetica Neue"/>
                        </a:rPr>
                        <a:t>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268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355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8824180"/>
                  </a:ext>
                </a:extLst>
              </a:tr>
              <a:tr h="104775">
                <a:tc>
                  <a:txBody>
                    <a:bodyPr/>
                    <a:lstStyle/>
                    <a:p>
                      <a:pPr>
                        <a:buNone/>
                      </a:pPr>
                      <a:r>
                        <a:rPr lang="en-US" b="1">
                          <a:effectLst/>
                          <a:latin typeface="Helvetica Neue"/>
                        </a:rPr>
                        <a:t>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297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263</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7502496"/>
                  </a:ext>
                </a:extLst>
              </a:tr>
              <a:tr h="104775">
                <a:tc>
                  <a:txBody>
                    <a:bodyPr/>
                    <a:lstStyle/>
                    <a:p>
                      <a:pPr>
                        <a:buNone/>
                      </a:pPr>
                      <a:r>
                        <a:rPr lang="en-US" b="1">
                          <a:effectLst/>
                          <a:latin typeface="Helvetica Neue"/>
                        </a:rPr>
                        <a:t>10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131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190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7483158"/>
                  </a:ext>
                </a:extLst>
              </a:tr>
            </a:tbl>
          </a:graphicData>
        </a:graphic>
      </p:graphicFrame>
      <p:sp>
        <p:nvSpPr>
          <p:cNvPr id="4" name="Slide Number Placeholder 3">
            <a:extLst>
              <a:ext uri="{FF2B5EF4-FFF2-40B4-BE49-F238E27FC236}">
                <a16:creationId xmlns:a16="http://schemas.microsoft.com/office/drawing/2014/main" id="{A9508B38-1B89-9FC4-0CF3-261BF0F1D683}"/>
              </a:ext>
            </a:extLst>
          </p:cNvPr>
          <p:cNvSpPr>
            <a:spLocks noGrp="1"/>
          </p:cNvSpPr>
          <p:nvPr>
            <p:ph type="sldNum" sz="quarter" idx="12"/>
          </p:nvPr>
        </p:nvSpPr>
        <p:spPr/>
        <p:txBody>
          <a:bodyPr/>
          <a:lstStyle/>
          <a:p>
            <a:fld id="{A4BB64CE-0968-4711-95F1-83AA63AB51D8}" type="slidenum">
              <a:rPr lang="pl-PL" smtClean="0"/>
              <a:t>52</a:t>
            </a:fld>
            <a:endParaRPr lang="en-US"/>
          </a:p>
        </p:txBody>
      </p:sp>
    </p:spTree>
    <p:extLst>
      <p:ext uri="{BB962C8B-B14F-4D97-AF65-F5344CB8AC3E}">
        <p14:creationId xmlns:p14="http://schemas.microsoft.com/office/powerpoint/2010/main" val="3626663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DA91B2F-20E3-0021-0D7D-7C986CB6213F}"/>
              </a:ext>
            </a:extLst>
          </p:cNvPr>
          <p:cNvSpPr txBox="1"/>
          <p:nvPr/>
        </p:nvSpPr>
        <p:spPr>
          <a:xfrm>
            <a:off x="638881" y="417576"/>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kern="1200">
                <a:solidFill>
                  <a:schemeClr val="tx1"/>
                </a:solidFill>
                <a:latin typeface="+mj-lt"/>
                <a:ea typeface="+mj-ea"/>
                <a:cs typeface="+mj-cs"/>
              </a:rPr>
              <a:t>conclusions​</a:t>
            </a:r>
          </a:p>
        </p:txBody>
      </p:sp>
      <p:sp>
        <p:nvSpPr>
          <p:cNvPr id="5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AFF9AB2-B5FF-D4A9-982D-E7E9961BA25E}"/>
              </a:ext>
            </a:extLst>
          </p:cNvPr>
          <p:cNvGraphicFramePr>
            <a:graphicFrameLocks noGrp="1"/>
          </p:cNvGraphicFramePr>
          <p:nvPr>
            <p:extLst>
              <p:ext uri="{D42A27DB-BD31-4B8C-83A1-F6EECF244321}">
                <p14:modId xmlns:p14="http://schemas.microsoft.com/office/powerpoint/2010/main" val="2586074604"/>
              </p:ext>
            </p:extLst>
          </p:nvPr>
        </p:nvGraphicFramePr>
        <p:xfrm>
          <a:off x="320040" y="2654784"/>
          <a:ext cx="11548873" cy="3543731"/>
        </p:xfrm>
        <a:graphic>
          <a:graphicData uri="http://schemas.openxmlformats.org/drawingml/2006/table">
            <a:tbl>
              <a:tblPr bandRow="1">
                <a:tableStyleId>{69012ECD-51FC-41F1-AA8D-1B2483CD663E}</a:tableStyleId>
              </a:tblPr>
              <a:tblGrid>
                <a:gridCol w="3346855">
                  <a:extLst>
                    <a:ext uri="{9D8B030D-6E8A-4147-A177-3AD203B41FA5}">
                      <a16:colId xmlns:a16="http://schemas.microsoft.com/office/drawing/2014/main" val="3500329739"/>
                    </a:ext>
                  </a:extLst>
                </a:gridCol>
                <a:gridCol w="3918424">
                  <a:extLst>
                    <a:ext uri="{9D8B030D-6E8A-4147-A177-3AD203B41FA5}">
                      <a16:colId xmlns:a16="http://schemas.microsoft.com/office/drawing/2014/main" val="3536838667"/>
                    </a:ext>
                  </a:extLst>
                </a:gridCol>
                <a:gridCol w="4283594">
                  <a:extLst>
                    <a:ext uri="{9D8B030D-6E8A-4147-A177-3AD203B41FA5}">
                      <a16:colId xmlns:a16="http://schemas.microsoft.com/office/drawing/2014/main" val="4129643284"/>
                    </a:ext>
                  </a:extLst>
                </a:gridCol>
              </a:tblGrid>
              <a:tr h="502981">
                <a:tc>
                  <a:txBody>
                    <a:bodyPr/>
                    <a:lstStyle/>
                    <a:p>
                      <a:pPr>
                        <a:buNone/>
                      </a:pPr>
                      <a:r>
                        <a:rPr lang="en-US" sz="2300" b="1">
                          <a:effectLst/>
                        </a:rPr>
                        <a:t>Metric</a:t>
                      </a:r>
                      <a:endParaRPr lang="en-US" sz="2300">
                        <a:effectLst/>
                      </a:endParaRPr>
                    </a:p>
                  </a:txBody>
                  <a:tcPr marL="114314" marR="114314" marT="57157" marB="57157" anchor="ctr"/>
                </a:tc>
                <a:tc>
                  <a:txBody>
                    <a:bodyPr/>
                    <a:lstStyle/>
                    <a:p>
                      <a:pPr>
                        <a:buNone/>
                      </a:pPr>
                      <a:r>
                        <a:rPr lang="en-US" sz="2300" b="1">
                          <a:effectLst/>
                        </a:rPr>
                        <a:t>Linear Model</a:t>
                      </a:r>
                      <a:endParaRPr lang="en-US" sz="2300">
                        <a:effectLst/>
                      </a:endParaRPr>
                    </a:p>
                  </a:txBody>
                  <a:tcPr marL="114314" marR="114314" marT="57157" marB="57157" anchor="ctr"/>
                </a:tc>
                <a:tc>
                  <a:txBody>
                    <a:bodyPr/>
                    <a:lstStyle/>
                    <a:p>
                      <a:pPr>
                        <a:buNone/>
                      </a:pPr>
                      <a:r>
                        <a:rPr lang="en-US" sz="2300" b="1">
                          <a:effectLst/>
                        </a:rPr>
                        <a:t>Kernel Model</a:t>
                      </a:r>
                      <a:endParaRPr lang="en-US" sz="2300">
                        <a:effectLst/>
                      </a:endParaRPr>
                    </a:p>
                  </a:txBody>
                  <a:tcPr marL="114314" marR="114314" marT="57157" marB="57157" anchor="ctr"/>
                </a:tc>
                <a:extLst>
                  <a:ext uri="{0D108BD9-81ED-4DB2-BD59-A6C34878D82A}">
                    <a16:rowId xmlns:a16="http://schemas.microsoft.com/office/drawing/2014/main" val="2370243622"/>
                  </a:ext>
                </a:extLst>
              </a:tr>
              <a:tr h="502981">
                <a:tc>
                  <a:txBody>
                    <a:bodyPr/>
                    <a:lstStyle/>
                    <a:p>
                      <a:pPr>
                        <a:buNone/>
                      </a:pPr>
                      <a:r>
                        <a:rPr lang="en-US" sz="2300" b="1">
                          <a:effectLst/>
                        </a:rPr>
                        <a:t>Accuracy</a:t>
                      </a:r>
                      <a:endParaRPr lang="en-US" sz="2300">
                        <a:effectLst/>
                      </a:endParaRPr>
                    </a:p>
                  </a:txBody>
                  <a:tcPr marL="114314" marR="114314" marT="57157" marB="57157" anchor="ctr"/>
                </a:tc>
                <a:tc>
                  <a:txBody>
                    <a:bodyPr/>
                    <a:lstStyle/>
                    <a:p>
                      <a:pPr>
                        <a:buNone/>
                      </a:pPr>
                      <a:r>
                        <a:rPr lang="en-US" sz="2300">
                          <a:effectLst/>
                        </a:rPr>
                        <a:t>0.0% (0/45)</a:t>
                      </a:r>
                    </a:p>
                  </a:txBody>
                  <a:tcPr marL="114314" marR="114314" marT="57157" marB="57157" anchor="ctr"/>
                </a:tc>
                <a:tc>
                  <a:txBody>
                    <a:bodyPr/>
                    <a:lstStyle/>
                    <a:p>
                      <a:pPr>
                        <a:buNone/>
                      </a:pPr>
                      <a:r>
                        <a:rPr lang="en-US" sz="2300">
                          <a:effectLst/>
                        </a:rPr>
                        <a:t>0.0% (0/45)</a:t>
                      </a:r>
                    </a:p>
                  </a:txBody>
                  <a:tcPr marL="114314" marR="114314" marT="57157" marB="57157" anchor="ctr"/>
                </a:tc>
                <a:extLst>
                  <a:ext uri="{0D108BD9-81ED-4DB2-BD59-A6C34878D82A}">
                    <a16:rowId xmlns:a16="http://schemas.microsoft.com/office/drawing/2014/main" val="636121182"/>
                  </a:ext>
                </a:extLst>
              </a:tr>
              <a:tr h="845923">
                <a:tc>
                  <a:txBody>
                    <a:bodyPr/>
                    <a:lstStyle/>
                    <a:p>
                      <a:pPr>
                        <a:buNone/>
                      </a:pPr>
                      <a:r>
                        <a:rPr lang="en-US" sz="2300" b="1">
                          <a:effectLst/>
                        </a:rPr>
                        <a:t>Prediction Strategy</a:t>
                      </a:r>
                      <a:endParaRPr lang="en-US" sz="2300">
                        <a:effectLst/>
                      </a:endParaRPr>
                    </a:p>
                  </a:txBody>
                  <a:tcPr marL="114314" marR="114314" marT="57157" marB="57157" anchor="ctr"/>
                </a:tc>
                <a:tc>
                  <a:txBody>
                    <a:bodyPr/>
                    <a:lstStyle/>
                    <a:p>
                      <a:pPr>
                        <a:buNone/>
                      </a:pPr>
                      <a:r>
                        <a:rPr lang="en-US" sz="2300" b="0">
                          <a:effectLst/>
                        </a:rPr>
                        <a:t>Scattered/Noisy:</a:t>
                      </a:r>
                      <a:r>
                        <a:rPr lang="en-US" sz="2300">
                          <a:effectLst/>
                        </a:rPr>
                        <a:t> Predicted 39 unique classes.</a:t>
                      </a:r>
                    </a:p>
                  </a:txBody>
                  <a:tcPr marL="114314" marR="114314" marT="57157" marB="57157" anchor="ctr"/>
                </a:tc>
                <a:tc>
                  <a:txBody>
                    <a:bodyPr/>
                    <a:lstStyle/>
                    <a:p>
                      <a:pPr>
                        <a:buNone/>
                      </a:pPr>
                      <a:r>
                        <a:rPr lang="en-US" sz="2300" b="0">
                          <a:effectLst/>
                        </a:rPr>
                        <a:t>Biased/Collapsed</a:t>
                      </a:r>
                      <a:r>
                        <a:rPr lang="en-US" sz="2300">
                          <a:effectLst/>
                        </a:rPr>
                        <a:t>: Predicted only 11 unique classes.</a:t>
                      </a:r>
                    </a:p>
                  </a:txBody>
                  <a:tcPr marL="114314" marR="114314" marT="57157" marB="57157" anchor="ctr"/>
                </a:tc>
                <a:extLst>
                  <a:ext uri="{0D108BD9-81ED-4DB2-BD59-A6C34878D82A}">
                    <a16:rowId xmlns:a16="http://schemas.microsoft.com/office/drawing/2014/main" val="4046773293"/>
                  </a:ext>
                </a:extLst>
              </a:tr>
              <a:tr h="845923">
                <a:tc>
                  <a:txBody>
                    <a:bodyPr/>
                    <a:lstStyle/>
                    <a:p>
                      <a:pPr>
                        <a:buNone/>
                      </a:pPr>
                      <a:r>
                        <a:rPr lang="en-US" sz="2300" b="1">
                          <a:effectLst/>
                        </a:rPr>
                        <a:t>Dominant Predictions</a:t>
                      </a:r>
                      <a:endParaRPr lang="en-US" sz="2300">
                        <a:effectLst/>
                      </a:endParaRPr>
                    </a:p>
                  </a:txBody>
                  <a:tcPr marL="114314" marR="114314" marT="57157" marB="57157" anchor="ctr"/>
                </a:tc>
                <a:tc>
                  <a:txBody>
                    <a:bodyPr/>
                    <a:lstStyle/>
                    <a:p>
                      <a:pPr>
                        <a:buNone/>
                      </a:pPr>
                      <a:r>
                        <a:rPr lang="en-US" sz="2300">
                          <a:effectLst/>
                        </a:rPr>
                        <a:t>Class 202 (4 times)</a:t>
                      </a:r>
                    </a:p>
                  </a:txBody>
                  <a:tcPr marL="114314" marR="114314" marT="57157" marB="57157" anchor="ctr"/>
                </a:tc>
                <a:tc>
                  <a:txBody>
                    <a:bodyPr/>
                    <a:lstStyle/>
                    <a:p>
                      <a:pPr>
                        <a:buNone/>
                      </a:pPr>
                      <a:r>
                        <a:rPr lang="en-US" sz="2300" b="0">
                          <a:effectLst/>
                        </a:rPr>
                        <a:t>Class 51 (10 times), Class 68 (10 times)</a:t>
                      </a:r>
                    </a:p>
                  </a:txBody>
                  <a:tcPr marL="114314" marR="114314" marT="57157" marB="57157" anchor="ctr"/>
                </a:tc>
                <a:extLst>
                  <a:ext uri="{0D108BD9-81ED-4DB2-BD59-A6C34878D82A}">
                    <a16:rowId xmlns:a16="http://schemas.microsoft.com/office/drawing/2014/main" val="981240489"/>
                  </a:ext>
                </a:extLst>
              </a:tr>
              <a:tr h="845923">
                <a:tc>
                  <a:txBody>
                    <a:bodyPr/>
                    <a:lstStyle/>
                    <a:p>
                      <a:pPr>
                        <a:buNone/>
                      </a:pPr>
                      <a:r>
                        <a:rPr lang="en-US" sz="2300" b="1">
                          <a:effectLst/>
                        </a:rPr>
                        <a:t>Diagnosis</a:t>
                      </a:r>
                      <a:endParaRPr lang="en-US" sz="2300">
                        <a:effectLst/>
                      </a:endParaRPr>
                    </a:p>
                  </a:txBody>
                  <a:tcPr marL="114314" marR="114314" marT="57157" marB="57157" anchor="ctr"/>
                </a:tc>
                <a:tc>
                  <a:txBody>
                    <a:bodyPr/>
                    <a:lstStyle/>
                    <a:p>
                      <a:pPr>
                        <a:buNone/>
                      </a:pPr>
                      <a:r>
                        <a:rPr lang="en-US" sz="2300">
                          <a:effectLst/>
                        </a:rPr>
                        <a:t>High Variance / Failure to separate.</a:t>
                      </a:r>
                    </a:p>
                  </a:txBody>
                  <a:tcPr marL="114314" marR="114314" marT="57157" marB="57157" anchor="ctr"/>
                </a:tc>
                <a:tc>
                  <a:txBody>
                    <a:bodyPr/>
                    <a:lstStyle/>
                    <a:p>
                      <a:pPr>
                        <a:buNone/>
                      </a:pPr>
                      <a:r>
                        <a:rPr lang="en-US" sz="2300" b="0">
                          <a:effectLst/>
                        </a:rPr>
                        <a:t>High Bias</a:t>
                      </a:r>
                      <a:r>
                        <a:rPr lang="en-US" sz="2300">
                          <a:effectLst/>
                        </a:rPr>
                        <a:t> / Overfitting to majority priors.</a:t>
                      </a:r>
                    </a:p>
                  </a:txBody>
                  <a:tcPr marL="114314" marR="114314" marT="57157" marB="57157" anchor="ctr"/>
                </a:tc>
                <a:extLst>
                  <a:ext uri="{0D108BD9-81ED-4DB2-BD59-A6C34878D82A}">
                    <a16:rowId xmlns:a16="http://schemas.microsoft.com/office/drawing/2014/main" val="3037364929"/>
                  </a:ext>
                </a:extLst>
              </a:tr>
            </a:tbl>
          </a:graphicData>
        </a:graphic>
      </p:graphicFrame>
      <p:sp>
        <p:nvSpPr>
          <p:cNvPr id="2" name="Slide Number Placeholder 1">
            <a:extLst>
              <a:ext uri="{FF2B5EF4-FFF2-40B4-BE49-F238E27FC236}">
                <a16:creationId xmlns:a16="http://schemas.microsoft.com/office/drawing/2014/main" id="{E11EAEB0-CFD8-6372-D559-B54C000A0BB3}"/>
              </a:ext>
            </a:extLst>
          </p:cNvPr>
          <p:cNvSpPr>
            <a:spLocks noGrp="1"/>
          </p:cNvSpPr>
          <p:nvPr>
            <p:ph type="sldNum" sz="quarter" idx="12"/>
          </p:nvPr>
        </p:nvSpPr>
        <p:spPr/>
        <p:txBody>
          <a:bodyPr/>
          <a:lstStyle/>
          <a:p>
            <a:fld id="{A4BB64CE-0968-4711-95F1-83AA63AB51D8}" type="slidenum">
              <a:rPr lang="pl-PL" smtClean="0"/>
              <a:t>53</a:t>
            </a:fld>
            <a:endParaRPr lang="en-US"/>
          </a:p>
        </p:txBody>
      </p:sp>
    </p:spTree>
    <p:extLst>
      <p:ext uri="{BB962C8B-B14F-4D97-AF65-F5344CB8AC3E}">
        <p14:creationId xmlns:p14="http://schemas.microsoft.com/office/powerpoint/2010/main" val="1844655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6B2B48-D831-FD53-F166-878DF9B253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B3D2E1-4530-5B77-95C5-977AA5D2D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EE34E86-9993-6821-E74B-5BA406C7DB9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Experiment </a:t>
            </a:r>
          </a:p>
        </p:txBody>
      </p:sp>
      <p:sp>
        <p:nvSpPr>
          <p:cNvPr id="3" name="Symbol zastępczy zawartości 2">
            <a:extLst>
              <a:ext uri="{FF2B5EF4-FFF2-40B4-BE49-F238E27FC236}">
                <a16:creationId xmlns:a16="http://schemas.microsoft.com/office/drawing/2014/main" id="{49E9A68E-929D-B981-91BE-FC96ABAE72E5}"/>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latin typeface="+mn-lt"/>
                <a:ea typeface="+mn-ea"/>
                <a:cs typeface="+mn-cs"/>
              </a:rPr>
              <a:t>Experiment 1 – Linear vs. Kernel</a:t>
            </a:r>
            <a:r>
              <a:rPr lang="en-US" sz="2400"/>
              <a:t> balanced</a:t>
            </a:r>
            <a:endParaRPr lang="en-US" sz="2400" kern="1200">
              <a:solidFill>
                <a:schemeClr val="tx1"/>
              </a:solidFill>
              <a:latin typeface="+mn-lt"/>
              <a:ea typeface="+mn-ea"/>
              <a:cs typeface="+mn-cs"/>
            </a:endParaRPr>
          </a:p>
        </p:txBody>
      </p:sp>
      <p:sp>
        <p:nvSpPr>
          <p:cNvPr id="12" name="sketch line">
            <a:extLst>
              <a:ext uri="{FF2B5EF4-FFF2-40B4-BE49-F238E27FC236}">
                <a16:creationId xmlns:a16="http://schemas.microsoft.com/office/drawing/2014/main" id="{ED457552-A447-CD3E-F0BF-D26875F72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879CD7B-BCB8-3A76-D717-74981EACF494}"/>
              </a:ext>
            </a:extLst>
          </p:cNvPr>
          <p:cNvGraphicFramePr>
            <a:graphicFrameLocks noGrp="1"/>
          </p:cNvGraphicFramePr>
          <p:nvPr>
            <p:extLst>
              <p:ext uri="{D42A27DB-BD31-4B8C-83A1-F6EECF244321}">
                <p14:modId xmlns:p14="http://schemas.microsoft.com/office/powerpoint/2010/main" val="146577732"/>
              </p:ext>
            </p:extLst>
          </p:nvPr>
        </p:nvGraphicFramePr>
        <p:xfrm>
          <a:off x="701643" y="2397313"/>
          <a:ext cx="10852180" cy="4206240"/>
        </p:xfrm>
        <a:graphic>
          <a:graphicData uri="http://schemas.openxmlformats.org/drawingml/2006/table">
            <a:tbl>
              <a:tblPr bandRow="1">
                <a:tableStyleId>{5C22544A-7EE6-4342-B048-85BDC9FD1C3A}</a:tableStyleId>
              </a:tblPr>
              <a:tblGrid>
                <a:gridCol w="1901325">
                  <a:extLst>
                    <a:ext uri="{9D8B030D-6E8A-4147-A177-3AD203B41FA5}">
                      <a16:colId xmlns:a16="http://schemas.microsoft.com/office/drawing/2014/main" val="3713224552"/>
                    </a:ext>
                  </a:extLst>
                </a:gridCol>
                <a:gridCol w="1813572">
                  <a:extLst>
                    <a:ext uri="{9D8B030D-6E8A-4147-A177-3AD203B41FA5}">
                      <a16:colId xmlns:a16="http://schemas.microsoft.com/office/drawing/2014/main" val="2254566104"/>
                    </a:ext>
                  </a:extLst>
                </a:gridCol>
                <a:gridCol w="1550311">
                  <a:extLst>
                    <a:ext uri="{9D8B030D-6E8A-4147-A177-3AD203B41FA5}">
                      <a16:colId xmlns:a16="http://schemas.microsoft.com/office/drawing/2014/main" val="161360296"/>
                    </a:ext>
                  </a:extLst>
                </a:gridCol>
                <a:gridCol w="1930576">
                  <a:extLst>
                    <a:ext uri="{9D8B030D-6E8A-4147-A177-3AD203B41FA5}">
                      <a16:colId xmlns:a16="http://schemas.microsoft.com/office/drawing/2014/main" val="1274960790"/>
                    </a:ext>
                  </a:extLst>
                </a:gridCol>
                <a:gridCol w="1638065">
                  <a:extLst>
                    <a:ext uri="{9D8B030D-6E8A-4147-A177-3AD203B41FA5}">
                      <a16:colId xmlns:a16="http://schemas.microsoft.com/office/drawing/2014/main" val="2599530363"/>
                    </a:ext>
                  </a:extLst>
                </a:gridCol>
                <a:gridCol w="2018331">
                  <a:extLst>
                    <a:ext uri="{9D8B030D-6E8A-4147-A177-3AD203B41FA5}">
                      <a16:colId xmlns:a16="http://schemas.microsoft.com/office/drawing/2014/main" val="1022273344"/>
                    </a:ext>
                  </a:extLst>
                </a:gridCol>
              </a:tblGrid>
              <a:tr h="104775">
                <a:tc>
                  <a:txBody>
                    <a:bodyPr/>
                    <a:lstStyle/>
                    <a:p>
                      <a:pPr>
                        <a:buNone/>
                      </a:pPr>
                      <a:r>
                        <a:rPr lang="en-US" b="1">
                          <a:effectLst/>
                          <a:latin typeface="Helvetica Neue"/>
                        </a:rPr>
                        <a:t>sample_index</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correct_label</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linear_pred</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linear_correct</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kernel_pred</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kernel_correct</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120653675"/>
                  </a:ext>
                </a:extLst>
              </a:tr>
              <a:tr h="114300">
                <a:tc>
                  <a:txBody>
                    <a:bodyPr/>
                    <a:lstStyle/>
                    <a:p>
                      <a:pPr>
                        <a:buNone/>
                      </a:pPr>
                      <a:r>
                        <a:rPr lang="en-US" b="1">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804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804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4989231"/>
                  </a:ext>
                </a:extLst>
              </a:tr>
              <a:tr h="104775">
                <a:tc>
                  <a:txBody>
                    <a:bodyPr/>
                    <a:lstStyle/>
                    <a:p>
                      <a:pPr>
                        <a:buNone/>
                      </a:pPr>
                      <a:r>
                        <a:rPr lang="en-US" b="1">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479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479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641650"/>
                  </a:ext>
                </a:extLst>
              </a:tr>
              <a:tr h="104775">
                <a:tc>
                  <a:txBody>
                    <a:bodyPr/>
                    <a:lstStyle/>
                    <a:p>
                      <a:pPr>
                        <a:buNone/>
                      </a:pPr>
                      <a:r>
                        <a:rPr lang="en-US" b="1">
                          <a:effectLst/>
                          <a:latin typeface="Helvetica Neue"/>
                        </a:rPr>
                        <a:t>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561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479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5010615"/>
                  </a:ext>
                </a:extLst>
              </a:tr>
              <a:tr h="104775">
                <a:tc>
                  <a:txBody>
                    <a:bodyPr/>
                    <a:lstStyle/>
                    <a:p>
                      <a:pPr>
                        <a:buNone/>
                      </a:pPr>
                      <a:r>
                        <a:rPr lang="en-US" b="1">
                          <a:effectLst/>
                          <a:latin typeface="Helvetica Neue"/>
                        </a:rPr>
                        <a:t>3</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440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440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0800273"/>
                  </a:ext>
                </a:extLst>
              </a:tr>
              <a:tr h="104775">
                <a:tc>
                  <a:txBody>
                    <a:bodyPr/>
                    <a:lstStyle/>
                    <a:p>
                      <a:pPr>
                        <a:buNone/>
                      </a:pPr>
                      <a:r>
                        <a:rPr lang="en-US" b="1">
                          <a:effectLst/>
                          <a:latin typeface="Helvetica Neue"/>
                        </a:rPr>
                        <a:t>4</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6573392"/>
                  </a:ext>
                </a:extLst>
              </a:tr>
              <a:tr h="104775">
                <a:tc>
                  <a:txBody>
                    <a:bodyPr/>
                    <a:lstStyle/>
                    <a:p>
                      <a:pPr>
                        <a:buNone/>
                      </a:pPr>
                      <a:r>
                        <a:rPr lang="en-US" b="1">
                          <a:effectLst/>
                          <a:latin typeface="Helvetica Neue"/>
                        </a:rPr>
                        <a:t>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568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539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5886502"/>
                  </a:ext>
                </a:extLst>
              </a:tr>
              <a:tr h="104775">
                <a:tc>
                  <a:txBody>
                    <a:bodyPr/>
                    <a:lstStyle/>
                    <a:p>
                      <a:pPr>
                        <a:buNone/>
                      </a:pPr>
                      <a:r>
                        <a:rPr lang="en-US" b="1">
                          <a:effectLst/>
                          <a:latin typeface="Helvetica Neue"/>
                        </a:rPr>
                        <a:t>6</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539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7476535"/>
                  </a:ext>
                </a:extLst>
              </a:tr>
              <a:tr h="104775">
                <a:tc>
                  <a:txBody>
                    <a:bodyPr/>
                    <a:lstStyle/>
                    <a:p>
                      <a:pPr>
                        <a:buNone/>
                      </a:pPr>
                      <a:r>
                        <a:rPr lang="en-US" b="1">
                          <a:effectLst/>
                          <a:latin typeface="Helvetica Neue"/>
                        </a:rPr>
                        <a:t>7</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440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440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539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323292"/>
                  </a:ext>
                </a:extLst>
              </a:tr>
              <a:tr h="104775">
                <a:tc>
                  <a:txBody>
                    <a:bodyPr/>
                    <a:lstStyle/>
                    <a:p>
                      <a:pPr>
                        <a:buNone/>
                      </a:pPr>
                      <a:r>
                        <a:rPr lang="en-US" b="1">
                          <a:effectLst/>
                          <a:latin typeface="Helvetica Neue"/>
                        </a:rPr>
                        <a:t>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501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539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0653405"/>
                  </a:ext>
                </a:extLst>
              </a:tr>
              <a:tr h="104775">
                <a:tc>
                  <a:txBody>
                    <a:bodyPr/>
                    <a:lstStyle/>
                    <a:p>
                      <a:pPr>
                        <a:buNone/>
                      </a:pPr>
                      <a:r>
                        <a:rPr lang="en-US" b="1">
                          <a:effectLst/>
                          <a:latin typeface="Helvetica Neue"/>
                        </a:rPr>
                        <a:t>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568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561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4932073"/>
                  </a:ext>
                </a:extLst>
              </a:tr>
              <a:tr h="104775">
                <a:tc>
                  <a:txBody>
                    <a:bodyPr/>
                    <a:lstStyle/>
                    <a:p>
                      <a:pPr>
                        <a:buNone/>
                      </a:pPr>
                      <a:r>
                        <a:rPr lang="en-US" b="1">
                          <a:effectLst/>
                          <a:latin typeface="Helvetica Neue"/>
                        </a:rPr>
                        <a:t>10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251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489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440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7459189"/>
                  </a:ext>
                </a:extLst>
              </a:tr>
            </a:tbl>
          </a:graphicData>
        </a:graphic>
      </p:graphicFrame>
      <p:sp>
        <p:nvSpPr>
          <p:cNvPr id="4" name="Slide Number Placeholder 3">
            <a:extLst>
              <a:ext uri="{FF2B5EF4-FFF2-40B4-BE49-F238E27FC236}">
                <a16:creationId xmlns:a16="http://schemas.microsoft.com/office/drawing/2014/main" id="{277EB6E6-B913-F2E8-7E71-4260CFD1CD73}"/>
              </a:ext>
            </a:extLst>
          </p:cNvPr>
          <p:cNvSpPr>
            <a:spLocks noGrp="1"/>
          </p:cNvSpPr>
          <p:nvPr>
            <p:ph type="sldNum" sz="quarter" idx="12"/>
          </p:nvPr>
        </p:nvSpPr>
        <p:spPr/>
        <p:txBody>
          <a:bodyPr/>
          <a:lstStyle/>
          <a:p>
            <a:fld id="{A4BB64CE-0968-4711-95F1-83AA63AB51D8}" type="slidenum">
              <a:rPr lang="pl-PL" smtClean="0"/>
              <a:t>54</a:t>
            </a:fld>
            <a:endParaRPr lang="en-US"/>
          </a:p>
        </p:txBody>
      </p:sp>
    </p:spTree>
    <p:extLst>
      <p:ext uri="{BB962C8B-B14F-4D97-AF65-F5344CB8AC3E}">
        <p14:creationId xmlns:p14="http://schemas.microsoft.com/office/powerpoint/2010/main" val="966490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A8D13-8484-EE83-84BA-41D5C3B5238C}"/>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F2C7397-9969-E1F8-C225-90843B3CA0CD}"/>
              </a:ext>
            </a:extLst>
          </p:cNvPr>
          <p:cNvSpPr txBox="1"/>
          <p:nvPr/>
        </p:nvSpPr>
        <p:spPr>
          <a:xfrm>
            <a:off x="638881" y="417576"/>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kern="1200">
                <a:solidFill>
                  <a:schemeClr val="tx1"/>
                </a:solidFill>
                <a:latin typeface="+mj-lt"/>
                <a:ea typeface="+mj-ea"/>
                <a:cs typeface="+mj-cs"/>
              </a:rPr>
              <a:t>conclusions​</a:t>
            </a:r>
          </a:p>
        </p:txBody>
      </p:sp>
      <p:sp>
        <p:nvSpPr>
          <p:cNvPr id="6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A2E13D5-E63E-23DA-8632-C508EC9B3F52}"/>
              </a:ext>
            </a:extLst>
          </p:cNvPr>
          <p:cNvGraphicFramePr>
            <a:graphicFrameLocks noGrp="1"/>
          </p:cNvGraphicFramePr>
          <p:nvPr>
            <p:extLst>
              <p:ext uri="{D42A27DB-BD31-4B8C-83A1-F6EECF244321}">
                <p14:modId xmlns:p14="http://schemas.microsoft.com/office/powerpoint/2010/main" val="1493093108"/>
              </p:ext>
            </p:extLst>
          </p:nvPr>
        </p:nvGraphicFramePr>
        <p:xfrm>
          <a:off x="474688" y="2635770"/>
          <a:ext cx="11415982" cy="3586355"/>
        </p:xfrm>
        <a:graphic>
          <a:graphicData uri="http://schemas.openxmlformats.org/drawingml/2006/table">
            <a:tbl>
              <a:tblPr bandRow="1">
                <a:noFill/>
                <a:tableStyleId>{5C22544A-7EE6-4342-B048-85BDC9FD1C3A}</a:tableStyleId>
              </a:tblPr>
              <a:tblGrid>
                <a:gridCol w="2786457">
                  <a:extLst>
                    <a:ext uri="{9D8B030D-6E8A-4147-A177-3AD203B41FA5}">
                      <a16:colId xmlns:a16="http://schemas.microsoft.com/office/drawing/2014/main" val="1290957677"/>
                    </a:ext>
                  </a:extLst>
                </a:gridCol>
                <a:gridCol w="3824955">
                  <a:extLst>
                    <a:ext uri="{9D8B030D-6E8A-4147-A177-3AD203B41FA5}">
                      <a16:colId xmlns:a16="http://schemas.microsoft.com/office/drawing/2014/main" val="64809325"/>
                    </a:ext>
                  </a:extLst>
                </a:gridCol>
                <a:gridCol w="4804570">
                  <a:extLst>
                    <a:ext uri="{9D8B030D-6E8A-4147-A177-3AD203B41FA5}">
                      <a16:colId xmlns:a16="http://schemas.microsoft.com/office/drawing/2014/main" val="3309252411"/>
                    </a:ext>
                  </a:extLst>
                </a:gridCol>
              </a:tblGrid>
              <a:tr h="567580">
                <a:tc>
                  <a:txBody>
                    <a:bodyPr/>
                    <a:lstStyle/>
                    <a:p>
                      <a:pPr>
                        <a:buNone/>
                      </a:pPr>
                      <a:r>
                        <a:rPr lang="en-US" sz="1600" b="1">
                          <a:solidFill>
                            <a:schemeClr val="tx1">
                              <a:lumMod val="85000"/>
                              <a:lumOff val="15000"/>
                            </a:schemeClr>
                          </a:solidFill>
                          <a:effectLst/>
                        </a:rPr>
                        <a:t>Metric</a:t>
                      </a:r>
                      <a:endParaRPr lang="en-US" sz="1600">
                        <a:solidFill>
                          <a:schemeClr val="tx1">
                            <a:lumMod val="85000"/>
                            <a:lumOff val="15000"/>
                          </a:schemeClr>
                        </a:solidFill>
                        <a:effectLst/>
                      </a:endParaRPr>
                    </a:p>
                  </a:txBody>
                  <a:tcPr marL="233893" marR="140336" marT="140336" marB="140336" anchor="ctr">
                    <a:lnL w="38100" cap="flat" cmpd="sng" algn="ctr">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14902"/>
                      </a:srgbClr>
                    </a:solidFill>
                  </a:tcPr>
                </a:tc>
                <a:tc>
                  <a:txBody>
                    <a:bodyPr/>
                    <a:lstStyle/>
                    <a:p>
                      <a:pPr>
                        <a:buNone/>
                      </a:pPr>
                      <a:r>
                        <a:rPr lang="en-US" sz="1600" b="1">
                          <a:solidFill>
                            <a:schemeClr val="tx1">
                              <a:lumMod val="85000"/>
                              <a:lumOff val="15000"/>
                            </a:schemeClr>
                          </a:solidFill>
                          <a:effectLst/>
                        </a:rPr>
                        <a:t>Linear Model</a:t>
                      </a:r>
                      <a:endParaRPr lang="en-US" sz="1600">
                        <a:solidFill>
                          <a:schemeClr val="tx1">
                            <a:lumMod val="85000"/>
                            <a:lumOff val="15000"/>
                          </a:schemeClr>
                        </a:solidFill>
                        <a:effectLst/>
                      </a:endParaRPr>
                    </a:p>
                  </a:txBody>
                  <a:tcPr marL="233893" marR="140336" marT="140336" marB="140336" anchor="ctr">
                    <a:lnL w="38100" cap="flat" cmpd="sng" algn="ctr">
                      <a:solidFill>
                        <a:srgbClr val="FFFFFF"/>
                      </a:solid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14902"/>
                      </a:srgbClr>
                    </a:solidFill>
                  </a:tcPr>
                </a:tc>
                <a:tc>
                  <a:txBody>
                    <a:bodyPr/>
                    <a:lstStyle/>
                    <a:p>
                      <a:pPr>
                        <a:buNone/>
                      </a:pPr>
                      <a:r>
                        <a:rPr lang="en-US" sz="1600" b="1">
                          <a:solidFill>
                            <a:schemeClr val="tx1">
                              <a:lumMod val="85000"/>
                              <a:lumOff val="15000"/>
                            </a:schemeClr>
                          </a:solidFill>
                          <a:effectLst/>
                        </a:rPr>
                        <a:t>Kernel Model</a:t>
                      </a:r>
                      <a:endParaRPr lang="en-US" sz="1600">
                        <a:solidFill>
                          <a:schemeClr val="tx1">
                            <a:lumMod val="85000"/>
                            <a:lumOff val="15000"/>
                          </a:schemeClr>
                        </a:solidFill>
                        <a:effectLst/>
                      </a:endParaRPr>
                    </a:p>
                  </a:txBody>
                  <a:tcPr marL="233893" marR="140336" marT="140336" marB="140336" anchor="ctr">
                    <a:lnL w="38100" cap="flat" cmpd="sng" algn="ctr">
                      <a:solidFill>
                        <a:srgbClr val="FFFFFF"/>
                      </a:solidFill>
                      <a:prstDash val="solid"/>
                    </a:lnL>
                    <a:lnR w="38100" cap="flat" cmpd="sng" algn="ctr">
                      <a:noFill/>
                      <a:prstDash val="solid"/>
                    </a:lnR>
                    <a:lnT w="12700" cmpd="sng">
                      <a:no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026774588"/>
                  </a:ext>
                </a:extLst>
              </a:tr>
              <a:tr h="567580">
                <a:tc>
                  <a:txBody>
                    <a:bodyPr/>
                    <a:lstStyle/>
                    <a:p>
                      <a:pPr>
                        <a:buNone/>
                      </a:pPr>
                      <a:r>
                        <a:rPr lang="en-US" sz="1600" b="1">
                          <a:solidFill>
                            <a:schemeClr val="tx1">
                              <a:lumMod val="85000"/>
                              <a:lumOff val="15000"/>
                            </a:schemeClr>
                          </a:solidFill>
                          <a:effectLst/>
                        </a:rPr>
                        <a:t>Accuracy</a:t>
                      </a:r>
                      <a:endParaRPr lang="en-US" sz="1600">
                        <a:solidFill>
                          <a:schemeClr val="tx1">
                            <a:lumMod val="85000"/>
                            <a:lumOff val="15000"/>
                          </a:schemeClr>
                        </a:solidFill>
                        <a:effectLst/>
                      </a:endParaRPr>
                    </a:p>
                  </a:txBody>
                  <a:tcPr marL="233893" marR="140336" marT="140336" marB="140336"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buNone/>
                      </a:pPr>
                      <a:r>
                        <a:rPr lang="en-US" sz="1600" b="0">
                          <a:solidFill>
                            <a:schemeClr val="tx1">
                              <a:lumMod val="85000"/>
                              <a:lumOff val="15000"/>
                            </a:schemeClr>
                          </a:solidFill>
                          <a:effectLst/>
                        </a:rPr>
                        <a:t>71.1% (32/45 Correct)</a:t>
                      </a:r>
                    </a:p>
                  </a:txBody>
                  <a:tcPr marL="233893" marR="140336" marT="140336" marB="1403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buNone/>
                      </a:pPr>
                      <a:r>
                        <a:rPr lang="en-US" sz="1600" b="0">
                          <a:solidFill>
                            <a:schemeClr val="tx1">
                              <a:lumMod val="85000"/>
                              <a:lumOff val="15000"/>
                            </a:schemeClr>
                          </a:solidFill>
                          <a:effectLst/>
                        </a:rPr>
                        <a:t>11.1% (5/45 Correct)</a:t>
                      </a:r>
                    </a:p>
                  </a:txBody>
                  <a:tcPr marL="233893" marR="140336" marT="140336" marB="140336"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6158569"/>
                  </a:ext>
                </a:extLst>
              </a:tr>
              <a:tr h="817065">
                <a:tc>
                  <a:txBody>
                    <a:bodyPr/>
                    <a:lstStyle/>
                    <a:p>
                      <a:pPr>
                        <a:buNone/>
                      </a:pPr>
                      <a:r>
                        <a:rPr lang="en-US" sz="1600" b="1">
                          <a:solidFill>
                            <a:schemeClr val="tx1">
                              <a:lumMod val="85000"/>
                              <a:lumOff val="15000"/>
                            </a:schemeClr>
                          </a:solidFill>
                          <a:effectLst/>
                        </a:rPr>
                        <a:t>Prediction Diversity</a:t>
                      </a:r>
                      <a:endParaRPr lang="en-US" sz="1600">
                        <a:solidFill>
                          <a:schemeClr val="tx1">
                            <a:lumMod val="85000"/>
                            <a:lumOff val="15000"/>
                          </a:schemeClr>
                        </a:solidFill>
                        <a:effectLst/>
                      </a:endParaRPr>
                    </a:p>
                  </a:txBody>
                  <a:tcPr marL="233893" marR="140336" marT="140336" marB="14033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buNone/>
                      </a:pPr>
                      <a:r>
                        <a:rPr lang="en-US" sz="1600" b="0">
                          <a:solidFill>
                            <a:schemeClr val="tx1">
                              <a:lumMod val="85000"/>
                              <a:lumOff val="15000"/>
                            </a:schemeClr>
                          </a:solidFill>
                          <a:effectLst/>
                        </a:rPr>
                        <a:t> Predicted all 10 unique classes.</a:t>
                      </a:r>
                    </a:p>
                  </a:txBody>
                  <a:tcPr marL="233893" marR="140336" marT="140336" marB="1403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buNone/>
                      </a:pPr>
                      <a:r>
                        <a:rPr lang="en-US" sz="1600" b="0">
                          <a:solidFill>
                            <a:schemeClr val="tx1">
                              <a:lumMod val="85000"/>
                              <a:lumOff val="15000"/>
                            </a:schemeClr>
                          </a:solidFill>
                          <a:effectLst/>
                        </a:rPr>
                        <a:t> Predicted only 4 unique classes = </a:t>
                      </a:r>
                      <a:r>
                        <a:rPr lang="en-US" sz="1600" b="0" i="0" u="none" strike="noStrike" noProof="0">
                          <a:solidFill>
                            <a:srgbClr val="262626"/>
                          </a:solidFill>
                          <a:effectLst/>
                          <a:latin typeface="Aptos"/>
                        </a:rPr>
                        <a:t>Collapsed:</a:t>
                      </a:r>
                      <a:endParaRPr lang="en-US" sz="1600" b="0">
                        <a:solidFill>
                          <a:schemeClr val="tx1">
                            <a:lumMod val="85000"/>
                            <a:lumOff val="15000"/>
                          </a:schemeClr>
                        </a:solidFill>
                        <a:effectLst/>
                      </a:endParaRPr>
                    </a:p>
                  </a:txBody>
                  <a:tcPr marL="233893" marR="140336" marT="140336" marB="14033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659832250"/>
                  </a:ext>
                </a:extLst>
              </a:tr>
              <a:tr h="817065">
                <a:tc>
                  <a:txBody>
                    <a:bodyPr/>
                    <a:lstStyle/>
                    <a:p>
                      <a:pPr>
                        <a:buNone/>
                      </a:pPr>
                      <a:r>
                        <a:rPr lang="en-US" sz="1600" b="1">
                          <a:solidFill>
                            <a:schemeClr val="tx1">
                              <a:lumMod val="85000"/>
                              <a:lumOff val="15000"/>
                            </a:schemeClr>
                          </a:solidFill>
                          <a:effectLst/>
                        </a:rPr>
                        <a:t>Dominant Prediction</a:t>
                      </a:r>
                      <a:endParaRPr lang="en-US" sz="1600">
                        <a:solidFill>
                          <a:schemeClr val="tx1">
                            <a:lumMod val="85000"/>
                            <a:lumOff val="15000"/>
                          </a:schemeClr>
                        </a:solidFill>
                        <a:effectLst/>
                      </a:endParaRPr>
                    </a:p>
                  </a:txBody>
                  <a:tcPr marL="233893" marR="140336" marT="140336" marB="140336"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buNone/>
                      </a:pPr>
                      <a:r>
                        <a:rPr lang="en-US" sz="1600" b="0">
                          <a:solidFill>
                            <a:schemeClr val="tx1">
                              <a:lumMod val="85000"/>
                              <a:lumOff val="15000"/>
                            </a:schemeClr>
                          </a:solidFill>
                          <a:effectLst/>
                        </a:rPr>
                        <a:t>Balanced distribution across classes.</a:t>
                      </a:r>
                    </a:p>
                  </a:txBody>
                  <a:tcPr marL="233893" marR="140336" marT="140336" marB="1403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buNone/>
                      </a:pPr>
                      <a:r>
                        <a:rPr lang="en-US" sz="1600" b="0">
                          <a:solidFill>
                            <a:schemeClr val="tx1">
                              <a:lumMod val="85000"/>
                              <a:lumOff val="15000"/>
                            </a:schemeClr>
                          </a:solidFill>
                          <a:effectLst/>
                        </a:rPr>
                        <a:t>Class 539 (Predicted 27 times, 60% of total).</a:t>
                      </a:r>
                    </a:p>
                  </a:txBody>
                  <a:tcPr marL="233893" marR="140336" marT="140336" marB="140336"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578612418"/>
                  </a:ext>
                </a:extLst>
              </a:tr>
              <a:tr h="817065">
                <a:tc>
                  <a:txBody>
                    <a:bodyPr/>
                    <a:lstStyle/>
                    <a:p>
                      <a:pPr>
                        <a:buNone/>
                      </a:pPr>
                      <a:r>
                        <a:rPr lang="en-US" sz="1600" b="1">
                          <a:solidFill>
                            <a:schemeClr val="tx1">
                              <a:lumMod val="85000"/>
                              <a:lumOff val="15000"/>
                            </a:schemeClr>
                          </a:solidFill>
                          <a:effectLst/>
                        </a:rPr>
                        <a:t>Status</a:t>
                      </a:r>
                      <a:endParaRPr lang="en-US" sz="1600">
                        <a:solidFill>
                          <a:schemeClr val="tx1">
                            <a:lumMod val="85000"/>
                            <a:lumOff val="15000"/>
                          </a:schemeClr>
                        </a:solidFill>
                        <a:effectLst/>
                      </a:endParaRPr>
                    </a:p>
                  </a:txBody>
                  <a:tcPr marL="233893" marR="140336" marT="140336" marB="14033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buNone/>
                      </a:pPr>
                      <a:r>
                        <a:rPr lang="en-US" sz="1600" b="0">
                          <a:solidFill>
                            <a:schemeClr val="tx1">
                              <a:lumMod val="85000"/>
                              <a:lumOff val="15000"/>
                            </a:schemeClr>
                          </a:solidFill>
                          <a:effectLst/>
                        </a:rPr>
                        <a:t> Good generalization.</a:t>
                      </a:r>
                    </a:p>
                  </a:txBody>
                  <a:tcPr marL="233893" marR="140336" marT="140336" marB="1403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buNone/>
                      </a:pPr>
                      <a:r>
                        <a:rPr lang="en-US" sz="1600" b="0">
                          <a:solidFill>
                            <a:schemeClr val="tx1">
                              <a:lumMod val="85000"/>
                              <a:lumOff val="15000"/>
                            </a:schemeClr>
                          </a:solidFill>
                          <a:effectLst/>
                        </a:rPr>
                        <a:t> Model collapse </a:t>
                      </a:r>
                    </a:p>
                  </a:txBody>
                  <a:tcPr marL="233893" marR="140336" marT="140336" marB="14033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350348340"/>
                  </a:ext>
                </a:extLst>
              </a:tr>
            </a:tbl>
          </a:graphicData>
        </a:graphic>
      </p:graphicFrame>
      <p:sp>
        <p:nvSpPr>
          <p:cNvPr id="2" name="Slide Number Placeholder 1">
            <a:extLst>
              <a:ext uri="{FF2B5EF4-FFF2-40B4-BE49-F238E27FC236}">
                <a16:creationId xmlns:a16="http://schemas.microsoft.com/office/drawing/2014/main" id="{92A95A15-A44C-44D0-4BAA-8EA817B00203}"/>
              </a:ext>
            </a:extLst>
          </p:cNvPr>
          <p:cNvSpPr>
            <a:spLocks noGrp="1"/>
          </p:cNvSpPr>
          <p:nvPr>
            <p:ph type="sldNum" sz="quarter" idx="12"/>
          </p:nvPr>
        </p:nvSpPr>
        <p:spPr/>
        <p:txBody>
          <a:bodyPr/>
          <a:lstStyle/>
          <a:p>
            <a:fld id="{A4BB64CE-0968-4711-95F1-83AA63AB51D8}" type="slidenum">
              <a:rPr lang="pl-PL" smtClean="0"/>
              <a:t>55</a:t>
            </a:fld>
            <a:endParaRPr lang="en-US"/>
          </a:p>
        </p:txBody>
      </p:sp>
    </p:spTree>
    <p:extLst>
      <p:ext uri="{BB962C8B-B14F-4D97-AF65-F5344CB8AC3E}">
        <p14:creationId xmlns:p14="http://schemas.microsoft.com/office/powerpoint/2010/main" val="4175087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F905CA1-C90F-2FF7-8271-7F0B515A89F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Aptos"/>
              </a:rPr>
              <a:t>Experiment 2 – </a:t>
            </a:r>
            <a:r>
              <a:rPr lang="en-US" sz="4000">
                <a:solidFill>
                  <a:srgbClr val="FFFFFF"/>
                </a:solidFill>
                <a:ea typeface="+mj-lt"/>
                <a:cs typeface="+mj-lt"/>
              </a:rPr>
              <a:t>Lambda vs Accuracy </a:t>
            </a:r>
            <a:endParaRPr lang="pl-PL" sz="4000">
              <a:solidFill>
                <a:srgbClr val="FFFFFF"/>
              </a:solidFill>
              <a:latin typeface="Aptos"/>
            </a:endParaRPr>
          </a:p>
        </p:txBody>
      </p:sp>
      <p:graphicFrame>
        <p:nvGraphicFramePr>
          <p:cNvPr id="23" name="Content Placeholder 22">
            <a:extLst>
              <a:ext uri="{FF2B5EF4-FFF2-40B4-BE49-F238E27FC236}">
                <a16:creationId xmlns:a16="http://schemas.microsoft.com/office/drawing/2014/main" id="{3C19E7FC-828E-FDDD-DCC6-396902100A7C}"/>
              </a:ext>
            </a:extLst>
          </p:cNvPr>
          <p:cNvGraphicFramePr>
            <a:graphicFrameLocks noGrp="1"/>
          </p:cNvGraphicFramePr>
          <p:nvPr>
            <p:ph idx="1"/>
            <p:extLst>
              <p:ext uri="{D42A27DB-BD31-4B8C-83A1-F6EECF244321}">
                <p14:modId xmlns:p14="http://schemas.microsoft.com/office/powerpoint/2010/main" val="1876873233"/>
              </p:ext>
            </p:extLst>
          </p:nvPr>
        </p:nvGraphicFramePr>
        <p:xfrm>
          <a:off x="453428" y="2036873"/>
          <a:ext cx="11285146" cy="3317744"/>
        </p:xfrm>
        <a:graphic>
          <a:graphicData uri="http://schemas.openxmlformats.org/drawingml/2006/table">
            <a:tbl>
              <a:tblPr bandRow="1">
                <a:tableStyleId>{5C22544A-7EE6-4342-B048-85BDC9FD1C3A}</a:tableStyleId>
              </a:tblPr>
              <a:tblGrid>
                <a:gridCol w="1347033">
                  <a:extLst>
                    <a:ext uri="{9D8B030D-6E8A-4147-A177-3AD203B41FA5}">
                      <a16:colId xmlns:a16="http://schemas.microsoft.com/office/drawing/2014/main" val="4253003136"/>
                    </a:ext>
                  </a:extLst>
                </a:gridCol>
                <a:gridCol w="1811012">
                  <a:extLst>
                    <a:ext uri="{9D8B030D-6E8A-4147-A177-3AD203B41FA5}">
                      <a16:colId xmlns:a16="http://schemas.microsoft.com/office/drawing/2014/main" val="2931321082"/>
                    </a:ext>
                  </a:extLst>
                </a:gridCol>
                <a:gridCol w="1811012">
                  <a:extLst>
                    <a:ext uri="{9D8B030D-6E8A-4147-A177-3AD203B41FA5}">
                      <a16:colId xmlns:a16="http://schemas.microsoft.com/office/drawing/2014/main" val="619645650"/>
                    </a:ext>
                  </a:extLst>
                </a:gridCol>
                <a:gridCol w="1811012">
                  <a:extLst>
                    <a:ext uri="{9D8B030D-6E8A-4147-A177-3AD203B41FA5}">
                      <a16:colId xmlns:a16="http://schemas.microsoft.com/office/drawing/2014/main" val="1280739561"/>
                    </a:ext>
                  </a:extLst>
                </a:gridCol>
                <a:gridCol w="1511671">
                  <a:extLst>
                    <a:ext uri="{9D8B030D-6E8A-4147-A177-3AD203B41FA5}">
                      <a16:colId xmlns:a16="http://schemas.microsoft.com/office/drawing/2014/main" val="2600818944"/>
                    </a:ext>
                  </a:extLst>
                </a:gridCol>
                <a:gridCol w="1496703">
                  <a:extLst>
                    <a:ext uri="{9D8B030D-6E8A-4147-A177-3AD203B41FA5}">
                      <a16:colId xmlns:a16="http://schemas.microsoft.com/office/drawing/2014/main" val="4199111895"/>
                    </a:ext>
                  </a:extLst>
                </a:gridCol>
                <a:gridCol w="1496703">
                  <a:extLst>
                    <a:ext uri="{9D8B030D-6E8A-4147-A177-3AD203B41FA5}">
                      <a16:colId xmlns:a16="http://schemas.microsoft.com/office/drawing/2014/main" val="4104202347"/>
                    </a:ext>
                  </a:extLst>
                </a:gridCol>
              </a:tblGrid>
              <a:tr h="715592">
                <a:tc>
                  <a:txBody>
                    <a:bodyPr/>
                    <a:lstStyle/>
                    <a:p>
                      <a:pPr algn="r" fontAlgn="base">
                        <a:lnSpc>
                          <a:spcPts val="1650"/>
                        </a:lnSpc>
                        <a:buNone/>
                      </a:pPr>
                      <a:r>
                        <a:rPr lang="en-US" sz="1400" b="1">
                          <a:effectLst/>
                          <a:latin typeface="Aptos" panose="020B0004020202020204" pitchFamily="34" charset="0"/>
                        </a:rPr>
                        <a:t>Lambda</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Unbalanced Train Acc</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Unbalanced Test Acc</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Unbalanced Time (s)</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Balanced Train Acc</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Balanced Test Acc</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b="1">
                          <a:effectLst/>
                          <a:latin typeface="Aptos" panose="020B0004020202020204" pitchFamily="34" charset="0"/>
                        </a:rPr>
                        <a:t>Balanced Time (s)</a:t>
                      </a:r>
                      <a:endParaRPr lang="en-US" b="1">
                        <a:effectLst/>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16031"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4201097216"/>
                  </a:ext>
                </a:extLst>
              </a:tr>
              <a:tr h="433692">
                <a:tc>
                  <a:txBody>
                    <a:bodyPr/>
                    <a:lstStyle/>
                    <a:p>
                      <a:pPr algn="r" fontAlgn="base">
                        <a:lnSpc>
                          <a:spcPts val="1650"/>
                        </a:lnSpc>
                        <a:buNone/>
                      </a:pPr>
                      <a:r>
                        <a:rPr lang="en-US" sz="1400">
                          <a:effectLst/>
                          <a:latin typeface="Aptos"/>
                        </a:rPr>
                        <a:t>0,00001</a:t>
                      </a: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0.9926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951.84</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0.9654</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0.8222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1287.10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16031"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471699700"/>
                  </a:ext>
                </a:extLst>
              </a:tr>
              <a:tr h="433692">
                <a:tc>
                  <a:txBody>
                    <a:bodyPr/>
                    <a:lstStyle/>
                    <a:p>
                      <a:pPr algn="r" fontAlgn="base">
                        <a:lnSpc>
                          <a:spcPts val="1650"/>
                        </a:lnSpc>
                        <a:buNone/>
                      </a:pPr>
                      <a:r>
                        <a:rPr lang="en-US" sz="1400">
                          <a:effectLst/>
                          <a:latin typeface="Aptos"/>
                        </a:rPr>
                        <a:t>0.0001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0.9926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435.41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0.9654</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0.8222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761.52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3953980792"/>
                  </a:ext>
                </a:extLst>
              </a:tr>
              <a:tr h="433692">
                <a:tc>
                  <a:txBody>
                    <a:bodyPr/>
                    <a:lstStyle/>
                    <a:p>
                      <a:pPr algn="r" fontAlgn="base">
                        <a:lnSpc>
                          <a:spcPts val="1650"/>
                        </a:lnSpc>
                        <a:buNone/>
                      </a:pPr>
                      <a:r>
                        <a:rPr lang="en-US" sz="1400">
                          <a:effectLst/>
                          <a:latin typeface="Aptos"/>
                        </a:rPr>
                        <a:t>0.001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0.9951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430.67</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0.9679</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0.8222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764.05</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3645484045"/>
                  </a:ext>
                </a:extLst>
              </a:tr>
              <a:tr h="433692">
                <a:tc>
                  <a:txBody>
                    <a:bodyPr/>
                    <a:lstStyle/>
                    <a:p>
                      <a:pPr algn="r" fontAlgn="base">
                        <a:lnSpc>
                          <a:spcPts val="1650"/>
                        </a:lnSpc>
                        <a:buNone/>
                      </a:pPr>
                      <a:r>
                        <a:rPr lang="en-US" sz="1400">
                          <a:effectLst/>
                          <a:latin typeface="Aptos"/>
                        </a:rPr>
                        <a:t>0.01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0.9926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432.18</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0.9679</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0.8222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447.09</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660340259"/>
                  </a:ext>
                </a:extLst>
              </a:tr>
              <a:tr h="433692">
                <a:tc>
                  <a:txBody>
                    <a:bodyPr/>
                    <a:lstStyle/>
                    <a:p>
                      <a:pPr algn="r" fontAlgn="base">
                        <a:lnSpc>
                          <a:spcPts val="1650"/>
                        </a:lnSpc>
                        <a:buNone/>
                      </a:pPr>
                      <a:r>
                        <a:rPr lang="en-US" sz="1400">
                          <a:effectLst/>
                          <a:latin typeface="Aptos"/>
                        </a:rPr>
                        <a:t>0.1</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1.0000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433.36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0.9556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213.72</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2243059591"/>
                  </a:ext>
                </a:extLst>
              </a:tr>
              <a:tr h="433692">
                <a:tc>
                  <a:txBody>
                    <a:bodyPr/>
                    <a:lstStyle/>
                    <a:p>
                      <a:pPr algn="r" fontAlgn="base">
                        <a:lnSpc>
                          <a:spcPts val="1650"/>
                        </a:lnSpc>
                        <a:buNone/>
                      </a:pPr>
                      <a:r>
                        <a:rPr lang="en-US" sz="1400">
                          <a:effectLst/>
                          <a:latin typeface="Aptos"/>
                        </a:rPr>
                        <a:t>1.0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0.9654</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0.0000</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450.85</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0.8889</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0.7556</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buNone/>
                      </a:pPr>
                      <a:r>
                        <a:rPr lang="en-US" sz="1400">
                          <a:effectLst/>
                          <a:latin typeface="Aptos"/>
                        </a:rPr>
                        <a:t>224.53</a:t>
                      </a:r>
                      <a:endParaRPr lang="en-US">
                        <a:effectLst/>
                        <a:latin typeface="Aptos"/>
                      </a:endParaRPr>
                    </a:p>
                  </a:txBody>
                  <a:tcPr marL="68761" marR="68761" marT="34376" marB="34376" anchor="ctr">
                    <a:lnL w="9525" cap="flat" cmpd="sng" algn="ctr">
                      <a:solidFill>
                        <a:srgbClr val="196B24"/>
                      </a:solidFill>
                      <a:prstDash val="solid"/>
                      <a:round/>
                      <a:headEnd type="none" w="med" len="med"/>
                      <a:tailEnd type="none" w="med" len="med"/>
                    </a:lnL>
                    <a:lnR w="9525" cap="flat" cmpd="sng" algn="ctr">
                      <a:solidFill>
                        <a:srgbClr val="196B24"/>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1828162616"/>
                  </a:ext>
                </a:extLst>
              </a:tr>
            </a:tbl>
          </a:graphicData>
        </a:graphic>
      </p:graphicFrame>
      <p:sp>
        <p:nvSpPr>
          <p:cNvPr id="3" name="Slide Number Placeholder 2">
            <a:extLst>
              <a:ext uri="{FF2B5EF4-FFF2-40B4-BE49-F238E27FC236}">
                <a16:creationId xmlns:a16="http://schemas.microsoft.com/office/drawing/2014/main" id="{4D91342A-1D40-78E2-5813-C601F941D1D8}"/>
              </a:ext>
            </a:extLst>
          </p:cNvPr>
          <p:cNvSpPr>
            <a:spLocks noGrp="1"/>
          </p:cNvSpPr>
          <p:nvPr>
            <p:ph type="sldNum" sz="quarter" idx="12"/>
          </p:nvPr>
        </p:nvSpPr>
        <p:spPr/>
        <p:txBody>
          <a:bodyPr/>
          <a:lstStyle/>
          <a:p>
            <a:fld id="{A4BB64CE-0968-4711-95F1-83AA63AB51D8}" type="slidenum">
              <a:rPr lang="pl-PL" smtClean="0"/>
              <a:t>56</a:t>
            </a:fld>
            <a:endParaRPr lang="en-US"/>
          </a:p>
        </p:txBody>
      </p:sp>
    </p:spTree>
    <p:extLst>
      <p:ext uri="{BB962C8B-B14F-4D97-AF65-F5344CB8AC3E}">
        <p14:creationId xmlns:p14="http://schemas.microsoft.com/office/powerpoint/2010/main" val="3050386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99760B-1340-4AFE-2166-B05376299D5D}"/>
            </a:ext>
          </a:extLst>
        </p:cNvPr>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6DF2B2-8FF4-BDDF-4C14-F77E6358439E}"/>
              </a:ext>
            </a:extLst>
          </p:cNvPr>
          <p:cNvSpPr txBox="1"/>
          <p:nvPr/>
        </p:nvSpPr>
        <p:spPr>
          <a:xfrm>
            <a:off x="841248" y="256032"/>
            <a:ext cx="10506456" cy="101498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conclusions​</a:t>
            </a:r>
          </a:p>
        </p:txBody>
      </p:sp>
      <p:sp>
        <p:nvSpPr>
          <p:cNvPr id="72" name="Rectangle 7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 name="Content Placeholder 4">
            <a:extLst>
              <a:ext uri="{FF2B5EF4-FFF2-40B4-BE49-F238E27FC236}">
                <a16:creationId xmlns:a16="http://schemas.microsoft.com/office/drawing/2014/main" id="{A4E155F9-1247-A80B-6F8B-9B185219334D}"/>
              </a:ext>
            </a:extLst>
          </p:cNvPr>
          <p:cNvGraphicFramePr>
            <a:graphicFrameLocks noGrp="1"/>
          </p:cNvGraphicFramePr>
          <p:nvPr>
            <p:ph idx="1"/>
            <p:extLst>
              <p:ext uri="{D42A27DB-BD31-4B8C-83A1-F6EECF244321}">
                <p14:modId xmlns:p14="http://schemas.microsoft.com/office/powerpoint/2010/main" val="2996682167"/>
              </p:ext>
            </p:extLst>
          </p:nvPr>
        </p:nvGraphicFramePr>
        <p:xfrm>
          <a:off x="838200" y="2297915"/>
          <a:ext cx="10515602" cy="3614229"/>
        </p:xfrm>
        <a:graphic>
          <a:graphicData uri="http://schemas.openxmlformats.org/drawingml/2006/table">
            <a:tbl>
              <a:tblPr firstRow="1" bandRow="1">
                <a:noFill/>
                <a:tableStyleId>{5C22544A-7EE6-4342-B048-85BDC9FD1C3A}</a:tableStyleId>
              </a:tblPr>
              <a:tblGrid>
                <a:gridCol w="2599993">
                  <a:extLst>
                    <a:ext uri="{9D8B030D-6E8A-4147-A177-3AD203B41FA5}">
                      <a16:colId xmlns:a16="http://schemas.microsoft.com/office/drawing/2014/main" val="3634147234"/>
                    </a:ext>
                  </a:extLst>
                </a:gridCol>
                <a:gridCol w="3894933">
                  <a:extLst>
                    <a:ext uri="{9D8B030D-6E8A-4147-A177-3AD203B41FA5}">
                      <a16:colId xmlns:a16="http://schemas.microsoft.com/office/drawing/2014/main" val="2791444339"/>
                    </a:ext>
                  </a:extLst>
                </a:gridCol>
                <a:gridCol w="4020676">
                  <a:extLst>
                    <a:ext uri="{9D8B030D-6E8A-4147-A177-3AD203B41FA5}">
                      <a16:colId xmlns:a16="http://schemas.microsoft.com/office/drawing/2014/main" val="278679701"/>
                    </a:ext>
                  </a:extLst>
                </a:gridCol>
              </a:tblGrid>
              <a:tr h="570365">
                <a:tc>
                  <a:txBody>
                    <a:bodyPr/>
                    <a:lstStyle/>
                    <a:p>
                      <a:pPr>
                        <a:buNone/>
                      </a:pPr>
                      <a:r>
                        <a:rPr lang="en-US" sz="1700" b="1" cap="none" spc="0">
                          <a:solidFill>
                            <a:schemeClr val="tx1"/>
                          </a:solidFill>
                          <a:effectLst/>
                        </a:rPr>
                        <a:t>Feature / Metric</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700" b="1" cap="none" spc="0">
                          <a:solidFill>
                            <a:schemeClr val="tx1"/>
                          </a:solidFill>
                          <a:effectLst/>
                        </a:rPr>
                        <a:t>Unbalanced Dataset (The Failure)</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700" b="1" cap="none" spc="0">
                          <a:solidFill>
                            <a:schemeClr val="tx1"/>
                          </a:solidFill>
                          <a:effectLst/>
                        </a:rPr>
                        <a:t>Balanced Dataset (The Solution)</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806078076"/>
                  </a:ext>
                </a:extLst>
              </a:tr>
              <a:tr h="570365">
                <a:tc>
                  <a:txBody>
                    <a:bodyPr/>
                    <a:lstStyle/>
                    <a:p>
                      <a:pPr>
                        <a:buNone/>
                      </a:pPr>
                      <a:r>
                        <a:rPr lang="en-US" sz="1700" b="1" cap="none" spc="0">
                          <a:solidFill>
                            <a:schemeClr val="tx1"/>
                          </a:solidFill>
                          <a:effectLst/>
                        </a:rPr>
                        <a:t>Test Accuracy</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buNone/>
                      </a:pPr>
                      <a:r>
                        <a:rPr lang="en-US" sz="1700" b="0" cap="none" spc="0">
                          <a:solidFill>
                            <a:schemeClr val="tx1"/>
                          </a:solidFill>
                          <a:effectLst/>
                        </a:rPr>
                        <a:t>0.0% </a:t>
                      </a: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buNone/>
                      </a:pPr>
                      <a:r>
                        <a:rPr lang="en-US" sz="1700" b="0" cap="none" spc="0">
                          <a:solidFill>
                            <a:schemeClr val="tx1"/>
                          </a:solidFill>
                          <a:effectLst/>
                        </a:rPr>
                        <a:t>~82.2%</a:t>
                      </a: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4114585"/>
                  </a:ext>
                </a:extLst>
              </a:tr>
              <a:tr h="570365">
                <a:tc>
                  <a:txBody>
                    <a:bodyPr/>
                    <a:lstStyle/>
                    <a:p>
                      <a:pPr>
                        <a:buNone/>
                      </a:pPr>
                      <a:r>
                        <a:rPr lang="en-US" sz="1700" b="1" cap="none" spc="0">
                          <a:solidFill>
                            <a:schemeClr val="tx1"/>
                          </a:solidFill>
                          <a:effectLst/>
                        </a:rPr>
                        <a:t>Training Accuracy</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buNone/>
                      </a:pPr>
                      <a:r>
                        <a:rPr lang="en-US" sz="1700" b="0" cap="none" spc="0">
                          <a:solidFill>
                            <a:schemeClr val="tx1"/>
                          </a:solidFill>
                          <a:effectLst/>
                        </a:rPr>
                        <a:t>Up to 100% </a:t>
                      </a: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buNone/>
                      </a:pPr>
                      <a:r>
                        <a:rPr lang="en-US" sz="1700" b="0" cap="none" spc="0">
                          <a:solidFill>
                            <a:schemeClr val="tx1"/>
                          </a:solidFill>
                          <a:effectLst/>
                        </a:rPr>
                        <a:t>~96% </a:t>
                      </a: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346579650"/>
                  </a:ext>
                </a:extLst>
              </a:tr>
              <a:tr h="1078634">
                <a:tc>
                  <a:txBody>
                    <a:bodyPr/>
                    <a:lstStyle/>
                    <a:p>
                      <a:pPr>
                        <a:buNone/>
                      </a:pPr>
                      <a:r>
                        <a:rPr lang="en-US" sz="1700" b="1" cap="none" spc="0">
                          <a:solidFill>
                            <a:schemeClr val="tx1"/>
                          </a:solidFill>
                          <a:effectLst/>
                        </a:rPr>
                        <a:t>Generalization</a:t>
                      </a:r>
                      <a:endParaRPr lang="en-US" sz="1700" cap="none" spc="0">
                        <a:solidFill>
                          <a:schemeClr val="tx1"/>
                        </a:solidFill>
                        <a:effectLst/>
                      </a:endParaRP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buNone/>
                      </a:pPr>
                      <a:r>
                        <a:rPr lang="en-US" sz="1700" b="0" cap="none" spc="0">
                          <a:solidFill>
                            <a:schemeClr val="tx1"/>
                          </a:solidFill>
                          <a:effectLst/>
                        </a:rPr>
                        <a:t>Model memorized the training data  but failed to identify any test samples correctly.</a:t>
                      </a: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buNone/>
                      </a:pPr>
                      <a:r>
                        <a:rPr lang="en-US" sz="1700" b="0" cap="none" spc="0">
                          <a:solidFill>
                            <a:schemeClr val="tx1"/>
                          </a:solidFill>
                          <a:effectLst/>
                        </a:rPr>
                        <a:t>The model successfully learned decision boundaries that apply to unseen data.</a:t>
                      </a:r>
                    </a:p>
                  </a:txBody>
                  <a:tcPr marL="0" marR="78059" marT="31223" marB="234180"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502322760"/>
                  </a:ext>
                </a:extLst>
              </a:tr>
              <a:tr h="824500">
                <a:tc>
                  <a:txBody>
                    <a:bodyPr/>
                    <a:lstStyle/>
                    <a:p>
                      <a:pPr>
                        <a:buNone/>
                      </a:pPr>
                      <a:r>
                        <a:rPr lang="en-US" sz="1700" b="1" cap="none" spc="0">
                          <a:solidFill>
                            <a:schemeClr val="tx1"/>
                          </a:solidFill>
                          <a:effectLst/>
                        </a:rPr>
                        <a:t>Effect of Regularization </a:t>
                      </a:r>
                      <a:endParaRPr lang="en-US" sz="1700" b="0" i="0" u="none" strike="noStrike" cap="none" spc="0" noProof="0">
                        <a:solidFill>
                          <a:schemeClr val="tx1"/>
                        </a:solidFill>
                        <a:effectLst/>
                        <a:latin typeface="Aptos"/>
                      </a:endParaRP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buNone/>
                      </a:pPr>
                      <a:r>
                        <a:rPr lang="en-US" sz="1700" b="0" cap="none" spc="0">
                          <a:solidFill>
                            <a:schemeClr val="tx1"/>
                          </a:solidFill>
                          <a:effectLst/>
                        </a:rPr>
                        <a:t>Ineffective - had no impact on the 0% test accuracy. </a:t>
                      </a: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buNone/>
                      </a:pPr>
                      <a:r>
                        <a:rPr lang="en-US" sz="1700" b="0" cap="none" spc="0">
                          <a:solidFill>
                            <a:schemeClr val="tx1"/>
                          </a:solidFill>
                          <a:effectLst/>
                        </a:rPr>
                        <a:t>Effective. Low lambda  =  stable accuracy.</a:t>
                      </a:r>
                    </a:p>
                  </a:txBody>
                  <a:tcPr marL="0" marR="78059" marT="31223" marB="23418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726174787"/>
                  </a:ext>
                </a:extLst>
              </a:tr>
            </a:tbl>
          </a:graphicData>
        </a:graphic>
      </p:graphicFrame>
      <p:sp>
        <p:nvSpPr>
          <p:cNvPr id="2" name="Slide Number Placeholder 1">
            <a:extLst>
              <a:ext uri="{FF2B5EF4-FFF2-40B4-BE49-F238E27FC236}">
                <a16:creationId xmlns:a16="http://schemas.microsoft.com/office/drawing/2014/main" id="{9BA718DE-D59F-D937-DB77-BC4A6F566637}"/>
              </a:ext>
            </a:extLst>
          </p:cNvPr>
          <p:cNvSpPr>
            <a:spLocks noGrp="1"/>
          </p:cNvSpPr>
          <p:nvPr>
            <p:ph type="sldNum" sz="quarter" idx="12"/>
          </p:nvPr>
        </p:nvSpPr>
        <p:spPr/>
        <p:txBody>
          <a:bodyPr/>
          <a:lstStyle/>
          <a:p>
            <a:fld id="{A4BB64CE-0968-4711-95F1-83AA63AB51D8}" type="slidenum">
              <a:rPr lang="pl-PL" smtClean="0"/>
              <a:t>57</a:t>
            </a:fld>
            <a:endParaRPr lang="en-US"/>
          </a:p>
        </p:txBody>
      </p:sp>
    </p:spTree>
    <p:extLst>
      <p:ext uri="{BB962C8B-B14F-4D97-AF65-F5344CB8AC3E}">
        <p14:creationId xmlns:p14="http://schemas.microsoft.com/office/powerpoint/2010/main" val="3149547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35286987-4D4F-A18E-6D22-3322B227A59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Classifiers comparison experiments</a:t>
            </a:r>
          </a:p>
        </p:txBody>
      </p:sp>
      <p:sp>
        <p:nvSpPr>
          <p:cNvPr id="41" name="Rectangle 4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52272C81-5173-06D7-7242-7719D0F2C6C4}"/>
              </a:ext>
            </a:extLst>
          </p:cNvPr>
          <p:cNvSpPr>
            <a:spLocks noGrp="1"/>
          </p:cNvSpPr>
          <p:nvPr>
            <p:ph type="sldNum" sz="quarter" idx="12"/>
          </p:nvPr>
        </p:nvSpPr>
        <p:spPr/>
        <p:txBody>
          <a:bodyPr/>
          <a:lstStyle/>
          <a:p>
            <a:fld id="{A4BB64CE-0968-4711-95F1-83AA63AB51D8}" type="slidenum">
              <a:rPr lang="pl-PL" smtClean="0"/>
              <a:t>58</a:t>
            </a:fld>
            <a:endParaRPr lang="en-US"/>
          </a:p>
        </p:txBody>
      </p:sp>
    </p:spTree>
    <p:extLst>
      <p:ext uri="{BB962C8B-B14F-4D97-AF65-F5344CB8AC3E}">
        <p14:creationId xmlns:p14="http://schemas.microsoft.com/office/powerpoint/2010/main" val="290027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E89974CF-8BDC-5797-C437-93AA407193B1}"/>
              </a:ext>
            </a:extLst>
          </p:cNvPr>
          <p:cNvSpPr>
            <a:spLocks noGrp="1"/>
          </p:cNvSpPr>
          <p:nvPr>
            <p:ph type="title"/>
          </p:nvPr>
        </p:nvSpPr>
        <p:spPr>
          <a:xfrm>
            <a:off x="621928" y="586822"/>
            <a:ext cx="4362277" cy="1645920"/>
          </a:xfrm>
        </p:spPr>
        <p:txBody>
          <a:bodyPr>
            <a:normAutofit fontScale="90000"/>
          </a:bodyPr>
          <a:lstStyle/>
          <a:p>
            <a:r>
              <a:rPr lang="pl-PL" sz="3200" err="1"/>
              <a:t>Unbalanced</a:t>
            </a:r>
            <a:r>
              <a:rPr lang="pl-PL" sz="3200"/>
              <a:t> </a:t>
            </a:r>
            <a:r>
              <a:rPr lang="pl-PL" sz="3200" err="1"/>
              <a:t>dataset</a:t>
            </a:r>
            <a:r>
              <a:rPr lang="pl-PL" sz="3200"/>
              <a:t> </a:t>
            </a:r>
            <a:r>
              <a:rPr lang="pl-PL" sz="3200" err="1"/>
              <a:t>comparison</a:t>
            </a:r>
            <a:r>
              <a:rPr lang="pl-PL" sz="3200"/>
              <a:t> (1000 </a:t>
            </a:r>
            <a:r>
              <a:rPr lang="pl-PL" sz="3200" err="1"/>
              <a:t>classes</a:t>
            </a:r>
            <a:r>
              <a:rPr lang="pl-PL" sz="3200"/>
              <a:t>) </a:t>
            </a:r>
            <a:r>
              <a:rPr lang="pl-PL" sz="3200">
                <a:latin typeface="Cascadia Code" panose="020B0609020000020004" pitchFamily="49" charset="0"/>
                <a:cs typeface="Cascadia Code" panose="020B0609020000020004" pitchFamily="49" charset="0"/>
              </a:rPr>
              <a:t>-&gt;</a:t>
            </a:r>
            <a:r>
              <a:rPr lang="pl-PL" sz="3200"/>
              <a:t> </a:t>
            </a:r>
            <a:r>
              <a:rPr lang="pl-PL" sz="3200" err="1"/>
              <a:t>Artificial</a:t>
            </a:r>
            <a:r>
              <a:rPr lang="pl-PL" sz="3200"/>
              <a:t> </a:t>
            </a:r>
            <a:r>
              <a:rPr lang="pl-PL" sz="3200" err="1"/>
              <a:t>Neural</a:t>
            </a:r>
            <a:r>
              <a:rPr lang="pl-PL" sz="3200"/>
              <a:t> Network</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Symbol zastępczy zawartości 6" descr="Obraz zawierający tekst, zrzut ekranu, numer, Czcionka&#10;&#10;Zawartość wygenerowana przez AI może być niepoprawna.">
            <a:extLst>
              <a:ext uri="{FF2B5EF4-FFF2-40B4-BE49-F238E27FC236}">
                <a16:creationId xmlns:a16="http://schemas.microsoft.com/office/drawing/2014/main" id="{4732413E-F529-ABFE-0642-67EC08A7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446" y="2734056"/>
            <a:ext cx="8835500" cy="3483864"/>
          </a:xfrm>
          <a:prstGeom prst="rect">
            <a:avLst/>
          </a:prstGeom>
        </p:spPr>
      </p:pic>
      <p:sp>
        <p:nvSpPr>
          <p:cNvPr id="5" name="Content Placeholder 8">
            <a:extLst>
              <a:ext uri="{FF2B5EF4-FFF2-40B4-BE49-F238E27FC236}">
                <a16:creationId xmlns:a16="http://schemas.microsoft.com/office/drawing/2014/main" id="{3AAD834E-467E-3445-3175-3C434BCE50A8}"/>
              </a:ext>
            </a:extLst>
          </p:cNvPr>
          <p:cNvSpPr>
            <a:spLocks noGrp="1"/>
          </p:cNvSpPr>
          <p:nvPr>
            <p:ph idx="1"/>
          </p:nvPr>
        </p:nvSpPr>
        <p:spPr>
          <a:xfrm>
            <a:off x="5345015" y="808522"/>
            <a:ext cx="6002636" cy="1645920"/>
          </a:xfrm>
        </p:spPr>
        <p:txBody>
          <a:bodyPr anchor="ctr">
            <a:normAutofit/>
          </a:bodyPr>
          <a:lstStyle/>
          <a:p>
            <a:pPr marL="0" indent="0" algn="ctr">
              <a:buNone/>
            </a:pPr>
            <a:r>
              <a:rPr lang="pl-PL" sz="4800"/>
              <a:t>Learning </a:t>
            </a:r>
            <a:r>
              <a:rPr lang="pl-PL" sz="4800" err="1"/>
              <a:t>rate</a:t>
            </a:r>
            <a:r>
              <a:rPr lang="pl-PL" sz="4800"/>
              <a:t>: 0.0001</a:t>
            </a:r>
          </a:p>
          <a:p>
            <a:pPr marL="0" indent="0" algn="ctr">
              <a:buNone/>
            </a:pPr>
            <a:endParaRPr lang="en-US" sz="1800"/>
          </a:p>
        </p:txBody>
      </p:sp>
      <p:sp>
        <p:nvSpPr>
          <p:cNvPr id="3" name="Slide Number Placeholder 2">
            <a:extLst>
              <a:ext uri="{FF2B5EF4-FFF2-40B4-BE49-F238E27FC236}">
                <a16:creationId xmlns:a16="http://schemas.microsoft.com/office/drawing/2014/main" id="{B4F46F24-40A3-3F93-1761-1D48C47F6A1F}"/>
              </a:ext>
            </a:extLst>
          </p:cNvPr>
          <p:cNvSpPr>
            <a:spLocks noGrp="1"/>
          </p:cNvSpPr>
          <p:nvPr>
            <p:ph type="sldNum" sz="quarter" idx="12"/>
          </p:nvPr>
        </p:nvSpPr>
        <p:spPr/>
        <p:txBody>
          <a:bodyPr/>
          <a:lstStyle/>
          <a:p>
            <a:fld id="{A4BB64CE-0968-4711-95F1-83AA63AB51D8}" type="slidenum">
              <a:rPr lang="pl-PL" smtClean="0"/>
              <a:t>59</a:t>
            </a:fld>
            <a:endParaRPr lang="en-US"/>
          </a:p>
        </p:txBody>
      </p:sp>
    </p:spTree>
    <p:extLst>
      <p:ext uri="{BB962C8B-B14F-4D97-AF65-F5344CB8AC3E}">
        <p14:creationId xmlns:p14="http://schemas.microsoft.com/office/powerpoint/2010/main" val="2673083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78CDF4E-8629-E4B3-1A19-6E05AC6EF69F}"/>
              </a:ext>
            </a:extLst>
          </p:cNvPr>
          <p:cNvSpPr>
            <a:spLocks noGrp="1"/>
          </p:cNvSpPr>
          <p:nvPr>
            <p:ph type="title"/>
          </p:nvPr>
        </p:nvSpPr>
        <p:spPr>
          <a:xfrm>
            <a:off x="1006900" y="1188637"/>
            <a:ext cx="3141430" cy="4480726"/>
          </a:xfrm>
        </p:spPr>
        <p:txBody>
          <a:bodyPr>
            <a:normAutofit/>
          </a:bodyPr>
          <a:lstStyle/>
          <a:p>
            <a:pPr algn="r"/>
            <a:r>
              <a:rPr lang="pl-PL" sz="6600" err="1"/>
              <a:t>Scope</a:t>
            </a:r>
            <a:r>
              <a:rPr lang="pl-PL" sz="6600"/>
              <a:t> of the </a:t>
            </a:r>
            <a:r>
              <a:rPr lang="pl-PL" sz="6600" err="1"/>
              <a:t>project</a:t>
            </a:r>
            <a:endParaRPr lang="pl-PL" sz="6600"/>
          </a:p>
        </p:txBody>
      </p:sp>
      <p:cxnSp>
        <p:nvCxnSpPr>
          <p:cNvPr id="23"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D0CBFB88-CDF7-3B4C-DA28-DBA0DE41F5CF}"/>
              </a:ext>
            </a:extLst>
          </p:cNvPr>
          <p:cNvSpPr>
            <a:spLocks noGrp="1"/>
          </p:cNvSpPr>
          <p:nvPr>
            <p:ph idx="1"/>
          </p:nvPr>
        </p:nvSpPr>
        <p:spPr>
          <a:xfrm>
            <a:off x="5138927" y="1338729"/>
            <a:ext cx="5954367" cy="4892428"/>
          </a:xfrm>
        </p:spPr>
        <p:txBody>
          <a:bodyPr anchor="ctr">
            <a:normAutofit/>
          </a:bodyPr>
          <a:lstStyle/>
          <a:p>
            <a:r>
              <a:rPr lang="pl-PL" sz="2400" err="1"/>
              <a:t>Wide-scoped</a:t>
            </a:r>
            <a:r>
              <a:rPr lang="pl-PL" sz="2400"/>
              <a:t> </a:t>
            </a:r>
            <a:r>
              <a:rPr lang="pl-PL" sz="2400" err="1"/>
              <a:t>literature</a:t>
            </a:r>
            <a:r>
              <a:rPr lang="pl-PL" sz="2400"/>
              <a:t> </a:t>
            </a:r>
            <a:r>
              <a:rPr lang="pl-PL" sz="2400" err="1"/>
              <a:t>review</a:t>
            </a:r>
            <a:endParaRPr lang="pl-PL" sz="2400"/>
          </a:p>
          <a:p>
            <a:r>
              <a:rPr lang="pl-PL" sz="2400" err="1"/>
              <a:t>Selected</a:t>
            </a:r>
            <a:r>
              <a:rPr lang="pl-PL" sz="2400"/>
              <a:t> </a:t>
            </a:r>
            <a:r>
              <a:rPr lang="pl-PL" sz="2400" err="1"/>
              <a:t>dataset</a:t>
            </a:r>
            <a:r>
              <a:rPr lang="pl-PL" sz="2400"/>
              <a:t> </a:t>
            </a:r>
            <a:r>
              <a:rPr lang="pl-PL" sz="2400" err="1"/>
              <a:t>introduction</a:t>
            </a:r>
            <a:endParaRPr lang="pl-PL" sz="2400"/>
          </a:p>
          <a:p>
            <a:r>
              <a:rPr lang="pl-PL" sz="2400" b="1" err="1"/>
              <a:t>Artificial</a:t>
            </a:r>
            <a:r>
              <a:rPr lang="pl-PL" sz="2400" b="1"/>
              <a:t> </a:t>
            </a:r>
            <a:r>
              <a:rPr lang="pl-PL" sz="2400" b="1" err="1"/>
              <a:t>Neural</a:t>
            </a:r>
            <a:r>
              <a:rPr lang="pl-PL" sz="2400" b="1"/>
              <a:t> Network </a:t>
            </a:r>
            <a:r>
              <a:rPr lang="pl-PL" sz="2400" b="1" err="1"/>
              <a:t>classifier</a:t>
            </a:r>
            <a:r>
              <a:rPr lang="pl-PL" sz="2400" b="1"/>
              <a:t> </a:t>
            </a:r>
            <a:r>
              <a:rPr lang="pl-PL" sz="2400" err="1"/>
              <a:t>implementation</a:t>
            </a:r>
            <a:r>
              <a:rPr lang="pl-PL" sz="2400"/>
              <a:t> and </a:t>
            </a:r>
            <a:r>
              <a:rPr lang="pl-PL" sz="2400" err="1"/>
              <a:t>experiments</a:t>
            </a:r>
            <a:endParaRPr lang="pl-PL" sz="2400"/>
          </a:p>
          <a:p>
            <a:r>
              <a:rPr lang="pl-PL" sz="2400" b="1" err="1"/>
              <a:t>Decision</a:t>
            </a:r>
            <a:r>
              <a:rPr lang="pl-PL" sz="2400" b="1"/>
              <a:t> </a:t>
            </a:r>
            <a:r>
              <a:rPr lang="pl-PL" sz="2400" b="1" err="1"/>
              <a:t>Tree</a:t>
            </a:r>
            <a:r>
              <a:rPr lang="pl-PL" sz="2400" b="1"/>
              <a:t> </a:t>
            </a:r>
            <a:r>
              <a:rPr lang="pl-PL" sz="2400" b="1" err="1"/>
              <a:t>classifier</a:t>
            </a:r>
            <a:r>
              <a:rPr lang="pl-PL" sz="2400" b="1"/>
              <a:t> </a:t>
            </a:r>
            <a:br>
              <a:rPr lang="pl-PL" sz="2400" b="1"/>
            </a:br>
            <a:r>
              <a:rPr lang="pl-PL" sz="2400" err="1"/>
              <a:t>implementation</a:t>
            </a:r>
            <a:r>
              <a:rPr lang="pl-PL" sz="2400"/>
              <a:t> and </a:t>
            </a:r>
            <a:r>
              <a:rPr lang="pl-PL" sz="2400" err="1"/>
              <a:t>experiments</a:t>
            </a:r>
            <a:endParaRPr lang="pl-PL" sz="2400"/>
          </a:p>
          <a:p>
            <a:r>
              <a:rPr lang="pl-PL" sz="2400" b="1"/>
              <a:t>SVM </a:t>
            </a:r>
            <a:r>
              <a:rPr lang="pl-PL" sz="2400" b="1" err="1"/>
              <a:t>classifier</a:t>
            </a:r>
            <a:r>
              <a:rPr lang="pl-PL" sz="2400" b="1"/>
              <a:t> </a:t>
            </a:r>
            <a:br>
              <a:rPr lang="pl-PL" sz="2400" b="1"/>
            </a:br>
            <a:r>
              <a:rPr lang="pl-PL" sz="2400" err="1"/>
              <a:t>implementation</a:t>
            </a:r>
            <a:r>
              <a:rPr lang="pl-PL" sz="2400"/>
              <a:t> and </a:t>
            </a:r>
            <a:r>
              <a:rPr lang="pl-PL" sz="2400" err="1"/>
              <a:t>experiments</a:t>
            </a:r>
            <a:endParaRPr lang="pl-PL" sz="2400"/>
          </a:p>
          <a:p>
            <a:r>
              <a:rPr lang="pl-PL" sz="2400"/>
              <a:t>3 </a:t>
            </a:r>
            <a:r>
              <a:rPr lang="pl-PL" sz="2400" err="1"/>
              <a:t>classifiers</a:t>
            </a:r>
            <a:r>
              <a:rPr lang="pl-PL" sz="2400"/>
              <a:t> </a:t>
            </a:r>
            <a:r>
              <a:rPr lang="pl-PL" sz="2400" err="1"/>
              <a:t>comparison</a:t>
            </a:r>
            <a:r>
              <a:rPr lang="pl-PL" sz="2400"/>
              <a:t> </a:t>
            </a:r>
            <a:r>
              <a:rPr lang="pl-PL" sz="2400" err="1"/>
              <a:t>experiments</a:t>
            </a:r>
            <a:endParaRPr lang="pl-PL" sz="2400"/>
          </a:p>
          <a:p>
            <a:r>
              <a:rPr lang="pl-PL" sz="2400"/>
              <a:t>Presentation of </a:t>
            </a:r>
            <a:r>
              <a:rPr lang="pl-PL" sz="2400" err="1"/>
              <a:t>results</a:t>
            </a:r>
            <a:endParaRPr lang="pl-PL" sz="2400"/>
          </a:p>
          <a:p>
            <a:r>
              <a:rPr lang="pl-PL" sz="2400" err="1"/>
              <a:t>Formulated</a:t>
            </a:r>
            <a:r>
              <a:rPr lang="pl-PL" sz="2400"/>
              <a:t> </a:t>
            </a:r>
            <a:r>
              <a:rPr lang="pl-PL" sz="2400" err="1"/>
              <a:t>conclusions</a:t>
            </a:r>
            <a:endParaRPr lang="pl-PL" sz="2400"/>
          </a:p>
          <a:p>
            <a:endParaRPr lang="pl-PL" sz="2400"/>
          </a:p>
          <a:p>
            <a:endParaRPr lang="pl-PL" sz="2400"/>
          </a:p>
        </p:txBody>
      </p:sp>
      <p:sp>
        <p:nvSpPr>
          <p:cNvPr id="4" name="Slide Number Placeholder 3">
            <a:extLst>
              <a:ext uri="{FF2B5EF4-FFF2-40B4-BE49-F238E27FC236}">
                <a16:creationId xmlns:a16="http://schemas.microsoft.com/office/drawing/2014/main" id="{407E157A-5033-2B6D-E748-B1127A11D052}"/>
              </a:ext>
            </a:extLst>
          </p:cNvPr>
          <p:cNvSpPr>
            <a:spLocks noGrp="1"/>
          </p:cNvSpPr>
          <p:nvPr>
            <p:ph type="sldNum" sz="quarter" idx="12"/>
          </p:nvPr>
        </p:nvSpPr>
        <p:spPr/>
        <p:txBody>
          <a:bodyPr/>
          <a:lstStyle/>
          <a:p>
            <a:fld id="{A4BB64CE-0968-4711-95F1-83AA63AB51D8}" type="slidenum">
              <a:rPr lang="pl-PL" smtClean="0"/>
              <a:t>6</a:t>
            </a:fld>
            <a:endParaRPr lang="en-US"/>
          </a:p>
        </p:txBody>
      </p:sp>
    </p:spTree>
    <p:extLst>
      <p:ext uri="{BB962C8B-B14F-4D97-AF65-F5344CB8AC3E}">
        <p14:creationId xmlns:p14="http://schemas.microsoft.com/office/powerpoint/2010/main" val="11828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EF3A00-D440-D216-79DC-F293FC3C8C3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CB199515-E00E-86B0-95DA-676A419BFEB7}"/>
              </a:ext>
            </a:extLst>
          </p:cNvPr>
          <p:cNvSpPr>
            <a:spLocks noGrp="1"/>
          </p:cNvSpPr>
          <p:nvPr>
            <p:ph type="title"/>
          </p:nvPr>
        </p:nvSpPr>
        <p:spPr>
          <a:xfrm>
            <a:off x="1046746" y="586822"/>
            <a:ext cx="3560252" cy="1645920"/>
          </a:xfrm>
        </p:spPr>
        <p:txBody>
          <a:bodyPr>
            <a:normAutofit/>
          </a:bodyPr>
          <a:lstStyle/>
          <a:p>
            <a:r>
              <a:rPr lang="pl-PL" sz="3200"/>
              <a:t>Unbalanced dataset comparison (1000 classes) </a:t>
            </a:r>
            <a:r>
              <a:rPr lang="pl-PL" sz="3200">
                <a:latin typeface="Cascadia Code" panose="020B0609020000020004" pitchFamily="49" charset="0"/>
                <a:cs typeface="Cascadia Code" panose="020B0609020000020004" pitchFamily="49" charset="0"/>
              </a:rPr>
              <a:t>-&gt;</a:t>
            </a:r>
            <a:r>
              <a:rPr lang="pl-PL" sz="3200"/>
              <a:t> SVM </a:t>
            </a: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8">
            <a:extLst>
              <a:ext uri="{FF2B5EF4-FFF2-40B4-BE49-F238E27FC236}">
                <a16:creationId xmlns:a16="http://schemas.microsoft.com/office/drawing/2014/main" id="{D1785EB9-1401-5AA8-0E84-68676FBC938D}"/>
              </a:ext>
            </a:extLst>
          </p:cNvPr>
          <p:cNvSpPr>
            <a:spLocks noGrp="1"/>
          </p:cNvSpPr>
          <p:nvPr>
            <p:ph idx="1"/>
          </p:nvPr>
        </p:nvSpPr>
        <p:spPr>
          <a:xfrm>
            <a:off x="5351716" y="812924"/>
            <a:ext cx="6002636" cy="1645920"/>
          </a:xfrm>
        </p:spPr>
        <p:txBody>
          <a:bodyPr anchor="ctr">
            <a:normAutofit/>
          </a:bodyPr>
          <a:lstStyle/>
          <a:p>
            <a:pPr marL="0" indent="0">
              <a:buNone/>
            </a:pPr>
            <a:r>
              <a:rPr lang="pl-PL" sz="4800" err="1"/>
              <a:t>Different</a:t>
            </a:r>
            <a:r>
              <a:rPr lang="pl-PL" sz="4800"/>
              <a:t> </a:t>
            </a:r>
            <a:r>
              <a:rPr lang="pl-PL" sz="4800" err="1"/>
              <a:t>lambdas</a:t>
            </a:r>
            <a:endParaRPr lang="pl-PL" sz="4800"/>
          </a:p>
          <a:p>
            <a:pPr marL="0" indent="0">
              <a:buNone/>
            </a:pPr>
            <a:endParaRPr lang="en-US" sz="1800"/>
          </a:p>
        </p:txBody>
      </p:sp>
      <p:graphicFrame>
        <p:nvGraphicFramePr>
          <p:cNvPr id="6" name="Table 5">
            <a:extLst>
              <a:ext uri="{FF2B5EF4-FFF2-40B4-BE49-F238E27FC236}">
                <a16:creationId xmlns:a16="http://schemas.microsoft.com/office/drawing/2014/main" id="{9262CA9D-2522-D376-317A-DAF37A9683C0}"/>
              </a:ext>
            </a:extLst>
          </p:cNvPr>
          <p:cNvGraphicFramePr>
            <a:graphicFrameLocks noGrp="1"/>
          </p:cNvGraphicFramePr>
          <p:nvPr>
            <p:extLst>
              <p:ext uri="{D42A27DB-BD31-4B8C-83A1-F6EECF244321}">
                <p14:modId xmlns:p14="http://schemas.microsoft.com/office/powerpoint/2010/main" val="2641750601"/>
              </p:ext>
            </p:extLst>
          </p:nvPr>
        </p:nvGraphicFramePr>
        <p:xfrm>
          <a:off x="1589096" y="2734056"/>
          <a:ext cx="9102202" cy="3483865"/>
        </p:xfrm>
        <a:graphic>
          <a:graphicData uri="http://schemas.openxmlformats.org/drawingml/2006/table">
            <a:tbl>
              <a:tblPr firstRow="1" bandRow="1">
                <a:tableStyleId>{5C22544A-7EE6-4342-B048-85BDC9FD1C3A}</a:tableStyleId>
              </a:tblPr>
              <a:tblGrid>
                <a:gridCol w="1372009">
                  <a:extLst>
                    <a:ext uri="{9D8B030D-6E8A-4147-A177-3AD203B41FA5}">
                      <a16:colId xmlns:a16="http://schemas.microsoft.com/office/drawing/2014/main" val="1130263812"/>
                    </a:ext>
                  </a:extLst>
                </a:gridCol>
                <a:gridCol w="3102838">
                  <a:extLst>
                    <a:ext uri="{9D8B030D-6E8A-4147-A177-3AD203B41FA5}">
                      <a16:colId xmlns:a16="http://schemas.microsoft.com/office/drawing/2014/main" val="2855208361"/>
                    </a:ext>
                  </a:extLst>
                </a:gridCol>
                <a:gridCol w="2313596">
                  <a:extLst>
                    <a:ext uri="{9D8B030D-6E8A-4147-A177-3AD203B41FA5}">
                      <a16:colId xmlns:a16="http://schemas.microsoft.com/office/drawing/2014/main" val="718298092"/>
                    </a:ext>
                  </a:extLst>
                </a:gridCol>
                <a:gridCol w="2313759">
                  <a:extLst>
                    <a:ext uri="{9D8B030D-6E8A-4147-A177-3AD203B41FA5}">
                      <a16:colId xmlns:a16="http://schemas.microsoft.com/office/drawing/2014/main" val="3203667411"/>
                    </a:ext>
                  </a:extLst>
                </a:gridCol>
              </a:tblGrid>
              <a:tr h="497695">
                <a:tc>
                  <a:txBody>
                    <a:bodyPr/>
                    <a:lstStyle/>
                    <a:p>
                      <a:pPr>
                        <a:buNone/>
                      </a:pPr>
                      <a:r>
                        <a:rPr lang="en-US" sz="2300" b="1">
                          <a:effectLst/>
                          <a:latin typeface="Helvetica Neue"/>
                        </a:rPr>
                        <a:t>Lambda</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2300" b="1">
                          <a:effectLst/>
                          <a:latin typeface="Helvetica Neue"/>
                        </a:rPr>
                        <a:t>Train_Accuracy</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2300" b="1">
                          <a:effectLst/>
                          <a:latin typeface="Helvetica Neue"/>
                        </a:rPr>
                        <a:t>Test_Accuracy</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2300" b="1">
                          <a:effectLst/>
                          <a:latin typeface="Helvetica Neue"/>
                        </a:rPr>
                        <a:t>Time_Seconds</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383085646"/>
                  </a:ext>
                </a:extLst>
              </a:tr>
              <a:tr h="497695">
                <a:tc>
                  <a:txBody>
                    <a:bodyPr/>
                    <a:lstStyle/>
                    <a:p>
                      <a:pPr lvl="0">
                        <a:buNone/>
                      </a:pPr>
                      <a:r>
                        <a:rPr lang="en-US" sz="2300" b="1">
                          <a:effectLst/>
                          <a:latin typeface="Helvetica Neue"/>
                        </a:rPr>
                        <a:t>0.00001</a:t>
                      </a:r>
                      <a:endParaRPr lang="en-US"/>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0.9925925925925926</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951.84</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172865"/>
                  </a:ext>
                </a:extLst>
              </a:tr>
              <a:tr h="497695">
                <a:tc>
                  <a:txBody>
                    <a:bodyPr/>
                    <a:lstStyle/>
                    <a:p>
                      <a:pPr>
                        <a:buNone/>
                      </a:pPr>
                      <a:r>
                        <a:rPr lang="en-US" sz="2300" b="1">
                          <a:effectLst/>
                          <a:latin typeface="Helvetica Neue"/>
                        </a:rPr>
                        <a:t>0.0001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0.9925925925925926</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435.41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9100153"/>
                  </a:ext>
                </a:extLst>
              </a:tr>
              <a:tr h="497695">
                <a:tc>
                  <a:txBody>
                    <a:bodyPr/>
                    <a:lstStyle/>
                    <a:p>
                      <a:pPr>
                        <a:buNone/>
                      </a:pPr>
                      <a:r>
                        <a:rPr lang="en-US" sz="2300" b="1">
                          <a:effectLst/>
                          <a:latin typeface="Helvetica Neue"/>
                        </a:rPr>
                        <a:t>0.001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0.9950617283950617</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430.67</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2004397"/>
                  </a:ext>
                </a:extLst>
              </a:tr>
              <a:tr h="497695">
                <a:tc>
                  <a:txBody>
                    <a:bodyPr/>
                    <a:lstStyle/>
                    <a:p>
                      <a:pPr>
                        <a:buNone/>
                      </a:pPr>
                      <a:r>
                        <a:rPr lang="en-US" sz="2300" b="1">
                          <a:effectLst/>
                          <a:latin typeface="Helvetica Neue"/>
                        </a:rPr>
                        <a:t>0.01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0.9925925925925926</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432.18</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1620242"/>
                  </a:ext>
                </a:extLst>
              </a:tr>
              <a:tr h="497695">
                <a:tc>
                  <a:txBody>
                    <a:bodyPr/>
                    <a:lstStyle/>
                    <a:p>
                      <a:pPr>
                        <a:buNone/>
                      </a:pPr>
                      <a:r>
                        <a:rPr lang="en-US" sz="2300" b="1">
                          <a:effectLst/>
                          <a:latin typeface="Helvetica Neue"/>
                        </a:rPr>
                        <a:t>0.1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1.0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433.36</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2718458"/>
                  </a:ext>
                </a:extLst>
              </a:tr>
              <a:tr h="497695">
                <a:tc>
                  <a:txBody>
                    <a:bodyPr/>
                    <a:lstStyle/>
                    <a:p>
                      <a:pPr>
                        <a:buNone/>
                      </a:pPr>
                      <a:r>
                        <a:rPr lang="en-US" sz="2300" b="1">
                          <a:effectLst/>
                          <a:latin typeface="Helvetica Neue"/>
                        </a:rPr>
                        <a:t>1.0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300">
                          <a:effectLst/>
                          <a:latin typeface="Helvetica Neue"/>
                        </a:rPr>
                        <a:t>0.9654320987654321</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0.0</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300">
                          <a:effectLst/>
                          <a:latin typeface="Helvetica Neue"/>
                        </a:rPr>
                        <a:t>450.85</a:t>
                      </a:r>
                      <a:endParaRPr lang="en-US" sz="2300">
                        <a:effectLst/>
                      </a:endParaRPr>
                    </a:p>
                  </a:txBody>
                  <a:tcPr marL="48986" marR="48986" marT="48986" marB="489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2997614"/>
                  </a:ext>
                </a:extLst>
              </a:tr>
            </a:tbl>
          </a:graphicData>
        </a:graphic>
      </p:graphicFrame>
      <p:sp>
        <p:nvSpPr>
          <p:cNvPr id="3" name="Slide Number Placeholder 2">
            <a:extLst>
              <a:ext uri="{FF2B5EF4-FFF2-40B4-BE49-F238E27FC236}">
                <a16:creationId xmlns:a16="http://schemas.microsoft.com/office/drawing/2014/main" id="{D6F14892-0F33-93E7-13CE-5D9945739F7C}"/>
              </a:ext>
            </a:extLst>
          </p:cNvPr>
          <p:cNvSpPr>
            <a:spLocks noGrp="1"/>
          </p:cNvSpPr>
          <p:nvPr>
            <p:ph type="sldNum" sz="quarter" idx="12"/>
          </p:nvPr>
        </p:nvSpPr>
        <p:spPr/>
        <p:txBody>
          <a:bodyPr/>
          <a:lstStyle/>
          <a:p>
            <a:fld id="{A4BB64CE-0968-4711-95F1-83AA63AB51D8}" type="slidenum">
              <a:rPr lang="pl-PL" smtClean="0"/>
              <a:t>60</a:t>
            </a:fld>
            <a:endParaRPr lang="en-US"/>
          </a:p>
        </p:txBody>
      </p:sp>
    </p:spTree>
    <p:extLst>
      <p:ext uri="{BB962C8B-B14F-4D97-AF65-F5344CB8AC3E}">
        <p14:creationId xmlns:p14="http://schemas.microsoft.com/office/powerpoint/2010/main" val="444305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358B5-D202-E8F2-C242-ADF3081CC12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8A37C153-CCF7-BD0A-38AC-D7CC454DCD65}"/>
              </a:ext>
            </a:extLst>
          </p:cNvPr>
          <p:cNvSpPr>
            <a:spLocks noGrp="1"/>
          </p:cNvSpPr>
          <p:nvPr>
            <p:ph type="title"/>
          </p:nvPr>
        </p:nvSpPr>
        <p:spPr/>
        <p:txBody>
          <a:bodyPr/>
          <a:lstStyle/>
          <a:p>
            <a:endParaRPr lang="pl-PL"/>
          </a:p>
        </p:txBody>
      </p:sp>
      <p:sp useBgFill="1">
        <p:nvSpPr>
          <p:cNvPr id="7" name="Rectangle 6">
            <a:extLst>
              <a:ext uri="{FF2B5EF4-FFF2-40B4-BE49-F238E27FC236}">
                <a16:creationId xmlns:a16="http://schemas.microsoft.com/office/drawing/2014/main" id="{2B1A3C11-417F-3176-D09F-C7B80EDE1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573D623E-DDD7-A85B-C4BF-D43D3E6B9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ytuł 1">
            <a:extLst>
              <a:ext uri="{FF2B5EF4-FFF2-40B4-BE49-F238E27FC236}">
                <a16:creationId xmlns:a16="http://schemas.microsoft.com/office/drawing/2014/main" id="{1A2E9432-B864-2E95-73E6-846E92EF9C81}"/>
              </a:ext>
            </a:extLst>
          </p:cNvPr>
          <p:cNvSpPr txBox="1">
            <a:spLocks/>
          </p:cNvSpPr>
          <p:nvPr/>
        </p:nvSpPr>
        <p:spPr>
          <a:xfrm>
            <a:off x="1046746" y="635202"/>
            <a:ext cx="3898918" cy="1537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err="1"/>
              <a:t>Unbalanced</a:t>
            </a:r>
            <a:r>
              <a:rPr lang="pl-PL" sz="3600"/>
              <a:t> </a:t>
            </a:r>
            <a:r>
              <a:rPr lang="pl-PL" sz="3600" err="1"/>
              <a:t>dataset</a:t>
            </a:r>
            <a:r>
              <a:rPr lang="pl-PL" sz="3600"/>
              <a:t> </a:t>
            </a:r>
            <a:r>
              <a:rPr lang="pl-PL" sz="3600" err="1"/>
              <a:t>comparison</a:t>
            </a:r>
            <a:r>
              <a:rPr lang="pl-PL" sz="3600"/>
              <a:t> (1000 </a:t>
            </a:r>
            <a:r>
              <a:rPr lang="pl-PL" sz="3600" err="1"/>
              <a:t>classes</a:t>
            </a:r>
            <a:r>
              <a:rPr lang="pl-PL" sz="3600"/>
              <a:t>)</a:t>
            </a:r>
          </a:p>
        </p:txBody>
      </p:sp>
      <p:sp>
        <p:nvSpPr>
          <p:cNvPr id="13" name="Rectangle 12">
            <a:extLst>
              <a:ext uri="{FF2B5EF4-FFF2-40B4-BE49-F238E27FC236}">
                <a16:creationId xmlns:a16="http://schemas.microsoft.com/office/drawing/2014/main" id="{D3744CBB-5426-B652-403C-DB960E388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193CE2C7-311E-F4EF-CCB3-C9AE5BA3C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TextBox 16">
            <a:extLst>
              <a:ext uri="{FF2B5EF4-FFF2-40B4-BE49-F238E27FC236}">
                <a16:creationId xmlns:a16="http://schemas.microsoft.com/office/drawing/2014/main" id="{78F56BAF-845A-2669-0175-B3CD902D5613}"/>
              </a:ext>
            </a:extLst>
          </p:cNvPr>
          <p:cNvSpPr txBox="1"/>
          <p:nvPr/>
        </p:nvSpPr>
        <p:spPr>
          <a:xfrm>
            <a:off x="5459982" y="1001989"/>
            <a:ext cx="59851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800" err="1">
                <a:latin typeface="Aptos Display"/>
              </a:rPr>
              <a:t>Decision</a:t>
            </a:r>
            <a:r>
              <a:rPr lang="pl-PL" sz="4800">
                <a:latin typeface="Aptos Display"/>
              </a:rPr>
              <a:t> </a:t>
            </a:r>
            <a:r>
              <a:rPr lang="pl-PL" sz="4800" err="1">
                <a:latin typeface="Aptos Display"/>
              </a:rPr>
              <a:t>Tree</a:t>
            </a:r>
            <a:endParaRPr lang="en-US" sz="4800"/>
          </a:p>
        </p:txBody>
      </p:sp>
      <p:graphicFrame>
        <p:nvGraphicFramePr>
          <p:cNvPr id="23" name="Table 22">
            <a:extLst>
              <a:ext uri="{FF2B5EF4-FFF2-40B4-BE49-F238E27FC236}">
                <a16:creationId xmlns:a16="http://schemas.microsoft.com/office/drawing/2014/main" id="{26A559EA-0935-A69D-3B1C-26356EFBD7A5}"/>
              </a:ext>
            </a:extLst>
          </p:cNvPr>
          <p:cNvGraphicFramePr>
            <a:graphicFrameLocks noGrp="1"/>
          </p:cNvGraphicFramePr>
          <p:nvPr>
            <p:extLst>
              <p:ext uri="{D42A27DB-BD31-4B8C-83A1-F6EECF244321}">
                <p14:modId xmlns:p14="http://schemas.microsoft.com/office/powerpoint/2010/main" val="1227368957"/>
              </p:ext>
            </p:extLst>
          </p:nvPr>
        </p:nvGraphicFramePr>
        <p:xfrm>
          <a:off x="1935238" y="2648132"/>
          <a:ext cx="8332080" cy="4024397"/>
        </p:xfrm>
        <a:graphic>
          <a:graphicData uri="http://schemas.openxmlformats.org/drawingml/2006/table">
            <a:tbl>
              <a:tblPr bandRow="1">
                <a:tableStyleId>{073A0DAA-6AF3-43AB-8588-CEC1D06C72B9}</a:tableStyleId>
              </a:tblPr>
              <a:tblGrid>
                <a:gridCol w="2777360">
                  <a:extLst>
                    <a:ext uri="{9D8B030D-6E8A-4147-A177-3AD203B41FA5}">
                      <a16:colId xmlns:a16="http://schemas.microsoft.com/office/drawing/2014/main" val="1267519002"/>
                    </a:ext>
                  </a:extLst>
                </a:gridCol>
                <a:gridCol w="2777360">
                  <a:extLst>
                    <a:ext uri="{9D8B030D-6E8A-4147-A177-3AD203B41FA5}">
                      <a16:colId xmlns:a16="http://schemas.microsoft.com/office/drawing/2014/main" val="3412894333"/>
                    </a:ext>
                  </a:extLst>
                </a:gridCol>
                <a:gridCol w="2777360">
                  <a:extLst>
                    <a:ext uri="{9D8B030D-6E8A-4147-A177-3AD203B41FA5}">
                      <a16:colId xmlns:a16="http://schemas.microsoft.com/office/drawing/2014/main" val="1675303954"/>
                    </a:ext>
                  </a:extLst>
                </a:gridCol>
              </a:tblGrid>
              <a:tr h="309569">
                <a:tc>
                  <a:txBody>
                    <a:bodyPr/>
                    <a:lstStyle/>
                    <a:p>
                      <a:pPr>
                        <a:buNone/>
                      </a:pPr>
                      <a:r>
                        <a:rPr lang="en-US" sz="1400" b="1"/>
                        <a:t>Max Depth</a:t>
                      </a:r>
                    </a:p>
                  </a:txBody>
                  <a:tcPr anchor="ctr"/>
                </a:tc>
                <a:tc>
                  <a:txBody>
                    <a:bodyPr/>
                    <a:lstStyle/>
                    <a:p>
                      <a:pPr>
                        <a:buNone/>
                      </a:pPr>
                      <a:r>
                        <a:rPr lang="en-US" sz="1400" b="1"/>
                        <a:t>Min Samples per Leaf</a:t>
                      </a:r>
                    </a:p>
                  </a:txBody>
                  <a:tcPr anchor="ctr"/>
                </a:tc>
                <a:tc>
                  <a:txBody>
                    <a:bodyPr/>
                    <a:lstStyle/>
                    <a:p>
                      <a:pPr>
                        <a:buNone/>
                      </a:pPr>
                      <a:r>
                        <a:rPr lang="en-US" sz="1400" b="1"/>
                        <a:t>Accuracy</a:t>
                      </a:r>
                    </a:p>
                  </a:txBody>
                  <a:tcPr anchor="ctr"/>
                </a:tc>
                <a:extLst>
                  <a:ext uri="{0D108BD9-81ED-4DB2-BD59-A6C34878D82A}">
                    <a16:rowId xmlns:a16="http://schemas.microsoft.com/office/drawing/2014/main" val="4137600095"/>
                  </a:ext>
                </a:extLst>
              </a:tr>
              <a:tr h="309569">
                <a:tc>
                  <a:txBody>
                    <a:bodyPr/>
                    <a:lstStyle/>
                    <a:p>
                      <a:pPr>
                        <a:buNone/>
                      </a:pPr>
                      <a:r>
                        <a:rPr lang="en-US" sz="1400"/>
                        <a:t>10</a:t>
                      </a:r>
                    </a:p>
                  </a:txBody>
                  <a:tcPr anchor="ctr"/>
                </a:tc>
                <a:tc>
                  <a:txBody>
                    <a:bodyPr/>
                    <a:lstStyle/>
                    <a:p>
                      <a:pPr>
                        <a:buNone/>
                      </a:pPr>
                      <a:r>
                        <a:rPr lang="en-US" sz="1400"/>
                        <a:t>500</a:t>
                      </a:r>
                    </a:p>
                  </a:txBody>
                  <a:tcPr anchor="ctr"/>
                </a:tc>
                <a:tc>
                  <a:txBody>
                    <a:bodyPr/>
                    <a:lstStyle/>
                    <a:p>
                      <a:pPr>
                        <a:buNone/>
                      </a:pPr>
                      <a:r>
                        <a:rPr lang="en-US" sz="1400"/>
                        <a:t>0.0331</a:t>
                      </a:r>
                    </a:p>
                  </a:txBody>
                  <a:tcPr anchor="ctr"/>
                </a:tc>
                <a:extLst>
                  <a:ext uri="{0D108BD9-81ED-4DB2-BD59-A6C34878D82A}">
                    <a16:rowId xmlns:a16="http://schemas.microsoft.com/office/drawing/2014/main" val="1185614635"/>
                  </a:ext>
                </a:extLst>
              </a:tr>
              <a:tr h="309569">
                <a:tc>
                  <a:txBody>
                    <a:bodyPr/>
                    <a:lstStyle/>
                    <a:p>
                      <a:pPr>
                        <a:buNone/>
                      </a:pPr>
                      <a:r>
                        <a:rPr lang="en-US" sz="1400"/>
                        <a:t>10</a:t>
                      </a:r>
                    </a:p>
                  </a:txBody>
                  <a:tcPr anchor="ctr"/>
                </a:tc>
                <a:tc>
                  <a:txBody>
                    <a:bodyPr/>
                    <a:lstStyle/>
                    <a:p>
                      <a:pPr>
                        <a:buNone/>
                      </a:pPr>
                      <a:r>
                        <a:rPr lang="en-US" sz="1400"/>
                        <a:t>1000</a:t>
                      </a:r>
                    </a:p>
                  </a:txBody>
                  <a:tcPr anchor="ctr"/>
                </a:tc>
                <a:tc>
                  <a:txBody>
                    <a:bodyPr/>
                    <a:lstStyle/>
                    <a:p>
                      <a:pPr>
                        <a:buNone/>
                      </a:pPr>
                      <a:r>
                        <a:rPr lang="en-US" sz="1400"/>
                        <a:t>0.0328</a:t>
                      </a:r>
                    </a:p>
                  </a:txBody>
                  <a:tcPr anchor="ctr"/>
                </a:tc>
                <a:extLst>
                  <a:ext uri="{0D108BD9-81ED-4DB2-BD59-A6C34878D82A}">
                    <a16:rowId xmlns:a16="http://schemas.microsoft.com/office/drawing/2014/main" val="366437331"/>
                  </a:ext>
                </a:extLst>
              </a:tr>
              <a:tr h="309569">
                <a:tc>
                  <a:txBody>
                    <a:bodyPr/>
                    <a:lstStyle/>
                    <a:p>
                      <a:pPr>
                        <a:buNone/>
                      </a:pPr>
                      <a:r>
                        <a:rPr lang="en-US" sz="1400"/>
                        <a:t>10</a:t>
                      </a:r>
                    </a:p>
                  </a:txBody>
                  <a:tcPr anchor="ctr"/>
                </a:tc>
                <a:tc>
                  <a:txBody>
                    <a:bodyPr/>
                    <a:lstStyle/>
                    <a:p>
                      <a:pPr>
                        <a:buNone/>
                      </a:pPr>
                      <a:r>
                        <a:rPr lang="en-US" sz="1400"/>
                        <a:t>2000</a:t>
                      </a:r>
                    </a:p>
                  </a:txBody>
                  <a:tcPr anchor="ctr"/>
                </a:tc>
                <a:tc>
                  <a:txBody>
                    <a:bodyPr/>
                    <a:lstStyle/>
                    <a:p>
                      <a:pPr>
                        <a:buNone/>
                      </a:pPr>
                      <a:r>
                        <a:rPr lang="en-US" sz="1400"/>
                        <a:t>0.0235</a:t>
                      </a:r>
                    </a:p>
                  </a:txBody>
                  <a:tcPr anchor="ctr"/>
                </a:tc>
                <a:extLst>
                  <a:ext uri="{0D108BD9-81ED-4DB2-BD59-A6C34878D82A}">
                    <a16:rowId xmlns:a16="http://schemas.microsoft.com/office/drawing/2014/main" val="2712764845"/>
                  </a:ext>
                </a:extLst>
              </a:tr>
              <a:tr h="309569">
                <a:tc>
                  <a:txBody>
                    <a:bodyPr/>
                    <a:lstStyle/>
                    <a:p>
                      <a:pPr>
                        <a:buNone/>
                      </a:pPr>
                      <a:r>
                        <a:rPr lang="en-US" sz="1400"/>
                        <a:t>12</a:t>
                      </a:r>
                    </a:p>
                  </a:txBody>
                  <a:tcPr anchor="ctr"/>
                </a:tc>
                <a:tc>
                  <a:txBody>
                    <a:bodyPr/>
                    <a:lstStyle/>
                    <a:p>
                      <a:pPr>
                        <a:buNone/>
                      </a:pPr>
                      <a:r>
                        <a:rPr lang="en-US" sz="1400"/>
                        <a:t>500</a:t>
                      </a:r>
                    </a:p>
                  </a:txBody>
                  <a:tcPr anchor="ctr"/>
                </a:tc>
                <a:tc>
                  <a:txBody>
                    <a:bodyPr/>
                    <a:lstStyle/>
                    <a:p>
                      <a:pPr>
                        <a:buNone/>
                      </a:pPr>
                      <a:r>
                        <a:rPr lang="en-US" sz="1400"/>
                        <a:t>0.0354</a:t>
                      </a:r>
                    </a:p>
                  </a:txBody>
                  <a:tcPr anchor="ctr"/>
                </a:tc>
                <a:extLst>
                  <a:ext uri="{0D108BD9-81ED-4DB2-BD59-A6C34878D82A}">
                    <a16:rowId xmlns:a16="http://schemas.microsoft.com/office/drawing/2014/main" val="2708802891"/>
                  </a:ext>
                </a:extLst>
              </a:tr>
              <a:tr h="309569">
                <a:tc>
                  <a:txBody>
                    <a:bodyPr/>
                    <a:lstStyle/>
                    <a:p>
                      <a:pPr>
                        <a:buNone/>
                      </a:pPr>
                      <a:r>
                        <a:rPr lang="en-US" sz="1400"/>
                        <a:t>12</a:t>
                      </a:r>
                    </a:p>
                  </a:txBody>
                  <a:tcPr anchor="ctr"/>
                </a:tc>
                <a:tc>
                  <a:txBody>
                    <a:bodyPr/>
                    <a:lstStyle/>
                    <a:p>
                      <a:pPr>
                        <a:buNone/>
                      </a:pPr>
                      <a:r>
                        <a:rPr lang="en-US" sz="1400"/>
                        <a:t>1000</a:t>
                      </a:r>
                    </a:p>
                  </a:txBody>
                  <a:tcPr anchor="ctr"/>
                </a:tc>
                <a:tc>
                  <a:txBody>
                    <a:bodyPr/>
                    <a:lstStyle/>
                    <a:p>
                      <a:pPr>
                        <a:buNone/>
                      </a:pPr>
                      <a:r>
                        <a:rPr lang="en-US" sz="1400"/>
                        <a:t>0.0317</a:t>
                      </a:r>
                    </a:p>
                  </a:txBody>
                  <a:tcPr anchor="ctr"/>
                </a:tc>
                <a:extLst>
                  <a:ext uri="{0D108BD9-81ED-4DB2-BD59-A6C34878D82A}">
                    <a16:rowId xmlns:a16="http://schemas.microsoft.com/office/drawing/2014/main" val="474758472"/>
                  </a:ext>
                </a:extLst>
              </a:tr>
              <a:tr h="309569">
                <a:tc>
                  <a:txBody>
                    <a:bodyPr/>
                    <a:lstStyle/>
                    <a:p>
                      <a:pPr>
                        <a:buNone/>
                      </a:pPr>
                      <a:r>
                        <a:rPr lang="en-US" sz="1400"/>
                        <a:t>12</a:t>
                      </a:r>
                    </a:p>
                  </a:txBody>
                  <a:tcPr anchor="ctr"/>
                </a:tc>
                <a:tc>
                  <a:txBody>
                    <a:bodyPr/>
                    <a:lstStyle/>
                    <a:p>
                      <a:pPr>
                        <a:buNone/>
                      </a:pPr>
                      <a:r>
                        <a:rPr lang="en-US" sz="1400"/>
                        <a:t>2000</a:t>
                      </a:r>
                    </a:p>
                  </a:txBody>
                  <a:tcPr anchor="ctr"/>
                </a:tc>
                <a:tc>
                  <a:txBody>
                    <a:bodyPr/>
                    <a:lstStyle/>
                    <a:p>
                      <a:pPr>
                        <a:buNone/>
                      </a:pPr>
                      <a:r>
                        <a:rPr lang="en-US" sz="1400"/>
                        <a:t>0.0318</a:t>
                      </a:r>
                    </a:p>
                  </a:txBody>
                  <a:tcPr anchor="ctr"/>
                </a:tc>
                <a:extLst>
                  <a:ext uri="{0D108BD9-81ED-4DB2-BD59-A6C34878D82A}">
                    <a16:rowId xmlns:a16="http://schemas.microsoft.com/office/drawing/2014/main" val="2705891377"/>
                  </a:ext>
                </a:extLst>
              </a:tr>
              <a:tr h="309569">
                <a:tc>
                  <a:txBody>
                    <a:bodyPr/>
                    <a:lstStyle/>
                    <a:p>
                      <a:pPr>
                        <a:buNone/>
                      </a:pPr>
                      <a:r>
                        <a:rPr lang="en-US" sz="1400"/>
                        <a:t>14</a:t>
                      </a:r>
                    </a:p>
                  </a:txBody>
                  <a:tcPr anchor="ctr"/>
                </a:tc>
                <a:tc>
                  <a:txBody>
                    <a:bodyPr/>
                    <a:lstStyle/>
                    <a:p>
                      <a:pPr>
                        <a:buNone/>
                      </a:pPr>
                      <a:r>
                        <a:rPr lang="en-US" sz="1400"/>
                        <a:t>500</a:t>
                      </a:r>
                    </a:p>
                  </a:txBody>
                  <a:tcPr anchor="ctr"/>
                </a:tc>
                <a:tc>
                  <a:txBody>
                    <a:bodyPr/>
                    <a:lstStyle/>
                    <a:p>
                      <a:pPr>
                        <a:buNone/>
                      </a:pPr>
                      <a:r>
                        <a:rPr lang="en-US" sz="1400"/>
                        <a:t>0.0339</a:t>
                      </a:r>
                    </a:p>
                  </a:txBody>
                  <a:tcPr anchor="ctr"/>
                </a:tc>
                <a:extLst>
                  <a:ext uri="{0D108BD9-81ED-4DB2-BD59-A6C34878D82A}">
                    <a16:rowId xmlns:a16="http://schemas.microsoft.com/office/drawing/2014/main" val="2884204557"/>
                  </a:ext>
                </a:extLst>
              </a:tr>
              <a:tr h="309569">
                <a:tc>
                  <a:txBody>
                    <a:bodyPr/>
                    <a:lstStyle/>
                    <a:p>
                      <a:pPr>
                        <a:buNone/>
                      </a:pPr>
                      <a:r>
                        <a:rPr lang="en-US" sz="1400"/>
                        <a:t>14</a:t>
                      </a:r>
                    </a:p>
                  </a:txBody>
                  <a:tcPr anchor="ctr"/>
                </a:tc>
                <a:tc>
                  <a:txBody>
                    <a:bodyPr/>
                    <a:lstStyle/>
                    <a:p>
                      <a:pPr>
                        <a:buNone/>
                      </a:pPr>
                      <a:r>
                        <a:rPr lang="en-US" sz="1400"/>
                        <a:t>1000</a:t>
                      </a:r>
                    </a:p>
                  </a:txBody>
                  <a:tcPr anchor="ctr"/>
                </a:tc>
                <a:tc>
                  <a:txBody>
                    <a:bodyPr/>
                    <a:lstStyle/>
                    <a:p>
                      <a:pPr>
                        <a:buNone/>
                      </a:pPr>
                      <a:r>
                        <a:rPr lang="en-US" sz="1400"/>
                        <a:t>0.0394</a:t>
                      </a:r>
                    </a:p>
                  </a:txBody>
                  <a:tcPr anchor="ctr"/>
                </a:tc>
                <a:extLst>
                  <a:ext uri="{0D108BD9-81ED-4DB2-BD59-A6C34878D82A}">
                    <a16:rowId xmlns:a16="http://schemas.microsoft.com/office/drawing/2014/main" val="3947109085"/>
                  </a:ext>
                </a:extLst>
              </a:tr>
              <a:tr h="309569">
                <a:tc>
                  <a:txBody>
                    <a:bodyPr/>
                    <a:lstStyle/>
                    <a:p>
                      <a:pPr>
                        <a:buNone/>
                      </a:pPr>
                      <a:r>
                        <a:rPr lang="en-US" sz="1400"/>
                        <a:t>14</a:t>
                      </a:r>
                    </a:p>
                  </a:txBody>
                  <a:tcPr anchor="ctr"/>
                </a:tc>
                <a:tc>
                  <a:txBody>
                    <a:bodyPr/>
                    <a:lstStyle/>
                    <a:p>
                      <a:pPr>
                        <a:buNone/>
                      </a:pPr>
                      <a:r>
                        <a:rPr lang="en-US" sz="1400"/>
                        <a:t>2000</a:t>
                      </a:r>
                    </a:p>
                  </a:txBody>
                  <a:tcPr anchor="ctr"/>
                </a:tc>
                <a:tc>
                  <a:txBody>
                    <a:bodyPr/>
                    <a:lstStyle/>
                    <a:p>
                      <a:pPr>
                        <a:buNone/>
                      </a:pPr>
                      <a:r>
                        <a:rPr lang="en-US" sz="1400"/>
                        <a:t>0.0281</a:t>
                      </a:r>
                    </a:p>
                  </a:txBody>
                  <a:tcPr anchor="ctr"/>
                </a:tc>
                <a:extLst>
                  <a:ext uri="{0D108BD9-81ED-4DB2-BD59-A6C34878D82A}">
                    <a16:rowId xmlns:a16="http://schemas.microsoft.com/office/drawing/2014/main" val="3879143220"/>
                  </a:ext>
                </a:extLst>
              </a:tr>
              <a:tr h="309569">
                <a:tc>
                  <a:txBody>
                    <a:bodyPr/>
                    <a:lstStyle/>
                    <a:p>
                      <a:pPr>
                        <a:buNone/>
                      </a:pPr>
                      <a:r>
                        <a:rPr lang="en-US" sz="1400"/>
                        <a:t>16</a:t>
                      </a:r>
                    </a:p>
                  </a:txBody>
                  <a:tcPr anchor="ctr"/>
                </a:tc>
                <a:tc>
                  <a:txBody>
                    <a:bodyPr/>
                    <a:lstStyle/>
                    <a:p>
                      <a:pPr>
                        <a:buNone/>
                      </a:pPr>
                      <a:r>
                        <a:rPr lang="en-US" sz="1400"/>
                        <a:t>500</a:t>
                      </a:r>
                    </a:p>
                  </a:txBody>
                  <a:tcPr anchor="ctr"/>
                </a:tc>
                <a:tc>
                  <a:txBody>
                    <a:bodyPr/>
                    <a:lstStyle/>
                    <a:p>
                      <a:pPr>
                        <a:buNone/>
                      </a:pPr>
                      <a:r>
                        <a:rPr lang="en-US" sz="1400"/>
                        <a:t>0.0375</a:t>
                      </a:r>
                    </a:p>
                  </a:txBody>
                  <a:tcPr anchor="ctr"/>
                </a:tc>
                <a:extLst>
                  <a:ext uri="{0D108BD9-81ED-4DB2-BD59-A6C34878D82A}">
                    <a16:rowId xmlns:a16="http://schemas.microsoft.com/office/drawing/2014/main" val="1640014433"/>
                  </a:ext>
                </a:extLst>
              </a:tr>
              <a:tr h="309569">
                <a:tc>
                  <a:txBody>
                    <a:bodyPr/>
                    <a:lstStyle/>
                    <a:p>
                      <a:pPr>
                        <a:buNone/>
                      </a:pPr>
                      <a:r>
                        <a:rPr lang="en-US" sz="1400"/>
                        <a:t>16</a:t>
                      </a:r>
                    </a:p>
                  </a:txBody>
                  <a:tcPr anchor="ctr">
                    <a:solidFill>
                      <a:srgbClr val="ED7D31"/>
                    </a:solidFill>
                  </a:tcPr>
                </a:tc>
                <a:tc>
                  <a:txBody>
                    <a:bodyPr/>
                    <a:lstStyle/>
                    <a:p>
                      <a:pPr>
                        <a:buNone/>
                      </a:pPr>
                      <a:r>
                        <a:rPr lang="en-US" sz="1400"/>
                        <a:t>1000</a:t>
                      </a:r>
                    </a:p>
                  </a:txBody>
                  <a:tcPr anchor="ctr">
                    <a:solidFill>
                      <a:srgbClr val="ED7D31"/>
                    </a:solidFill>
                  </a:tcPr>
                </a:tc>
                <a:tc>
                  <a:txBody>
                    <a:bodyPr/>
                    <a:lstStyle/>
                    <a:p>
                      <a:pPr>
                        <a:buNone/>
                      </a:pPr>
                      <a:r>
                        <a:rPr lang="en-US" sz="1400"/>
                        <a:t>0.0420</a:t>
                      </a:r>
                    </a:p>
                  </a:txBody>
                  <a:tcPr anchor="ctr">
                    <a:solidFill>
                      <a:srgbClr val="ED7D31"/>
                    </a:solidFill>
                  </a:tcPr>
                </a:tc>
                <a:extLst>
                  <a:ext uri="{0D108BD9-81ED-4DB2-BD59-A6C34878D82A}">
                    <a16:rowId xmlns:a16="http://schemas.microsoft.com/office/drawing/2014/main" val="3314475426"/>
                  </a:ext>
                </a:extLst>
              </a:tr>
              <a:tr h="309569">
                <a:tc>
                  <a:txBody>
                    <a:bodyPr/>
                    <a:lstStyle/>
                    <a:p>
                      <a:pPr>
                        <a:buNone/>
                      </a:pPr>
                      <a:r>
                        <a:rPr lang="en-US" sz="1400"/>
                        <a:t>16</a:t>
                      </a:r>
                    </a:p>
                  </a:txBody>
                  <a:tcPr anchor="ctr"/>
                </a:tc>
                <a:tc>
                  <a:txBody>
                    <a:bodyPr/>
                    <a:lstStyle/>
                    <a:p>
                      <a:pPr>
                        <a:buNone/>
                      </a:pPr>
                      <a:r>
                        <a:rPr lang="en-US" sz="1400"/>
                        <a:t>2000</a:t>
                      </a:r>
                    </a:p>
                  </a:txBody>
                  <a:tcPr anchor="ctr"/>
                </a:tc>
                <a:tc>
                  <a:txBody>
                    <a:bodyPr/>
                    <a:lstStyle/>
                    <a:p>
                      <a:pPr>
                        <a:buNone/>
                      </a:pPr>
                      <a:r>
                        <a:rPr lang="en-US" sz="1400"/>
                        <a:t>0.0361</a:t>
                      </a:r>
                    </a:p>
                  </a:txBody>
                  <a:tcPr anchor="ctr"/>
                </a:tc>
                <a:extLst>
                  <a:ext uri="{0D108BD9-81ED-4DB2-BD59-A6C34878D82A}">
                    <a16:rowId xmlns:a16="http://schemas.microsoft.com/office/drawing/2014/main" val="2433747481"/>
                  </a:ext>
                </a:extLst>
              </a:tr>
            </a:tbl>
          </a:graphicData>
        </a:graphic>
      </p:graphicFrame>
      <p:sp>
        <p:nvSpPr>
          <p:cNvPr id="3" name="Slide Number Placeholder 2">
            <a:extLst>
              <a:ext uri="{FF2B5EF4-FFF2-40B4-BE49-F238E27FC236}">
                <a16:creationId xmlns:a16="http://schemas.microsoft.com/office/drawing/2014/main" id="{9300D54E-AF8D-0E7D-00C8-5C9A83401708}"/>
              </a:ext>
            </a:extLst>
          </p:cNvPr>
          <p:cNvSpPr>
            <a:spLocks noGrp="1"/>
          </p:cNvSpPr>
          <p:nvPr>
            <p:ph type="sldNum" sz="quarter" idx="12"/>
          </p:nvPr>
        </p:nvSpPr>
        <p:spPr/>
        <p:txBody>
          <a:bodyPr/>
          <a:lstStyle/>
          <a:p>
            <a:fld id="{A4BB64CE-0968-4711-95F1-83AA63AB51D8}" type="slidenum">
              <a:rPr lang="pl-PL" smtClean="0"/>
              <a:t>61</a:t>
            </a:fld>
            <a:endParaRPr lang="en-US"/>
          </a:p>
        </p:txBody>
      </p:sp>
    </p:spTree>
    <p:extLst>
      <p:ext uri="{BB962C8B-B14F-4D97-AF65-F5344CB8AC3E}">
        <p14:creationId xmlns:p14="http://schemas.microsoft.com/office/powerpoint/2010/main" val="4119159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B83B-BFAF-43DA-5396-EFE40337D66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BBAD286-0457-4DC7-4F9D-D0553363252C}"/>
              </a:ext>
            </a:extLst>
          </p:cNvPr>
          <p:cNvSpPr>
            <a:spLocks noGrp="1"/>
          </p:cNvSpPr>
          <p:nvPr>
            <p:ph type="title"/>
          </p:nvPr>
        </p:nvSpPr>
        <p:spPr/>
        <p:txBody>
          <a:bodyPr/>
          <a:lstStyle/>
          <a:p>
            <a:endParaRPr lang="pl-PL"/>
          </a:p>
        </p:txBody>
      </p:sp>
      <p:sp useBgFill="1">
        <p:nvSpPr>
          <p:cNvPr id="7" name="Rectangle 6">
            <a:extLst>
              <a:ext uri="{FF2B5EF4-FFF2-40B4-BE49-F238E27FC236}">
                <a16:creationId xmlns:a16="http://schemas.microsoft.com/office/drawing/2014/main" id="{694BEA9B-CBA0-0B70-DE35-0F7384EF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11F6EA4-BDA3-024E-1F6A-045BDCC31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ytuł 1">
            <a:extLst>
              <a:ext uri="{FF2B5EF4-FFF2-40B4-BE49-F238E27FC236}">
                <a16:creationId xmlns:a16="http://schemas.microsoft.com/office/drawing/2014/main" id="{1C1E37EE-BAA2-7E40-B178-2AD8D511F244}"/>
              </a:ext>
            </a:extLst>
          </p:cNvPr>
          <p:cNvSpPr txBox="1">
            <a:spLocks/>
          </p:cNvSpPr>
          <p:nvPr/>
        </p:nvSpPr>
        <p:spPr>
          <a:xfrm>
            <a:off x="1046746" y="635202"/>
            <a:ext cx="3898918" cy="1537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err="1"/>
              <a:t>Unbalanced</a:t>
            </a:r>
            <a:r>
              <a:rPr lang="pl-PL" sz="3600"/>
              <a:t> </a:t>
            </a:r>
            <a:r>
              <a:rPr lang="pl-PL" sz="3600" err="1"/>
              <a:t>dataset</a:t>
            </a:r>
            <a:r>
              <a:rPr lang="pl-PL" sz="3600"/>
              <a:t> </a:t>
            </a:r>
            <a:r>
              <a:rPr lang="pl-PL" sz="3600" err="1"/>
              <a:t>comparison</a:t>
            </a:r>
            <a:r>
              <a:rPr lang="pl-PL" sz="3600"/>
              <a:t> (3 </a:t>
            </a:r>
            <a:r>
              <a:rPr lang="pl-PL" sz="3600" err="1"/>
              <a:t>classes</a:t>
            </a:r>
            <a:r>
              <a:rPr lang="pl-PL" sz="3600"/>
              <a:t>)</a:t>
            </a:r>
          </a:p>
        </p:txBody>
      </p:sp>
      <p:sp>
        <p:nvSpPr>
          <p:cNvPr id="13" name="Rectangle 12">
            <a:extLst>
              <a:ext uri="{FF2B5EF4-FFF2-40B4-BE49-F238E27FC236}">
                <a16:creationId xmlns:a16="http://schemas.microsoft.com/office/drawing/2014/main" id="{4034128A-9AE9-5FFD-CE54-F7081BBB7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A572792C-7A5C-AEDC-39F0-A317901F1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TextBox 16">
            <a:extLst>
              <a:ext uri="{FF2B5EF4-FFF2-40B4-BE49-F238E27FC236}">
                <a16:creationId xmlns:a16="http://schemas.microsoft.com/office/drawing/2014/main" id="{05AA2ED4-4B61-E0E9-3EB6-B9110892F1ED}"/>
              </a:ext>
            </a:extLst>
          </p:cNvPr>
          <p:cNvSpPr txBox="1"/>
          <p:nvPr/>
        </p:nvSpPr>
        <p:spPr>
          <a:xfrm>
            <a:off x="5459982" y="1001989"/>
            <a:ext cx="59851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800" err="1">
                <a:latin typeface="Aptos Display"/>
              </a:rPr>
              <a:t>Decision</a:t>
            </a:r>
            <a:r>
              <a:rPr lang="pl-PL" sz="4800">
                <a:latin typeface="Aptos Display"/>
              </a:rPr>
              <a:t> </a:t>
            </a:r>
            <a:r>
              <a:rPr lang="pl-PL" sz="4800" err="1">
                <a:latin typeface="Aptos Display"/>
              </a:rPr>
              <a:t>Tree</a:t>
            </a:r>
            <a:endParaRPr lang="en-US" sz="4800"/>
          </a:p>
        </p:txBody>
      </p:sp>
      <p:graphicFrame>
        <p:nvGraphicFramePr>
          <p:cNvPr id="10" name="Table 9">
            <a:extLst>
              <a:ext uri="{FF2B5EF4-FFF2-40B4-BE49-F238E27FC236}">
                <a16:creationId xmlns:a16="http://schemas.microsoft.com/office/drawing/2014/main" id="{271DB556-63C1-71BB-AC8D-FBA746A5A212}"/>
              </a:ext>
            </a:extLst>
          </p:cNvPr>
          <p:cNvGraphicFramePr>
            <a:graphicFrameLocks noGrp="1"/>
          </p:cNvGraphicFramePr>
          <p:nvPr>
            <p:extLst>
              <p:ext uri="{D42A27DB-BD31-4B8C-83A1-F6EECF244321}">
                <p14:modId xmlns:p14="http://schemas.microsoft.com/office/powerpoint/2010/main" val="3192573215"/>
              </p:ext>
            </p:extLst>
          </p:nvPr>
        </p:nvGraphicFramePr>
        <p:xfrm>
          <a:off x="1201119" y="2902058"/>
          <a:ext cx="9785416" cy="3195256"/>
        </p:xfrm>
        <a:graphic>
          <a:graphicData uri="http://schemas.openxmlformats.org/drawingml/2006/table">
            <a:tbl>
              <a:tblPr bandRow="1">
                <a:tableStyleId>{073A0DAA-6AF3-43AB-8588-CEC1D06C72B9}</a:tableStyleId>
              </a:tblPr>
              <a:tblGrid>
                <a:gridCol w="1836964">
                  <a:extLst>
                    <a:ext uri="{9D8B030D-6E8A-4147-A177-3AD203B41FA5}">
                      <a16:colId xmlns:a16="http://schemas.microsoft.com/office/drawing/2014/main" val="427280857"/>
                    </a:ext>
                  </a:extLst>
                </a:gridCol>
                <a:gridCol w="2077200">
                  <a:extLst>
                    <a:ext uri="{9D8B030D-6E8A-4147-A177-3AD203B41FA5}">
                      <a16:colId xmlns:a16="http://schemas.microsoft.com/office/drawing/2014/main" val="2947729790"/>
                    </a:ext>
                  </a:extLst>
                </a:gridCol>
                <a:gridCol w="1957084">
                  <a:extLst>
                    <a:ext uri="{9D8B030D-6E8A-4147-A177-3AD203B41FA5}">
                      <a16:colId xmlns:a16="http://schemas.microsoft.com/office/drawing/2014/main" val="3088625564"/>
                    </a:ext>
                  </a:extLst>
                </a:gridCol>
                <a:gridCol w="1957084">
                  <a:extLst>
                    <a:ext uri="{9D8B030D-6E8A-4147-A177-3AD203B41FA5}">
                      <a16:colId xmlns:a16="http://schemas.microsoft.com/office/drawing/2014/main" val="3091276268"/>
                    </a:ext>
                  </a:extLst>
                </a:gridCol>
                <a:gridCol w="1957084">
                  <a:extLst>
                    <a:ext uri="{9D8B030D-6E8A-4147-A177-3AD203B41FA5}">
                      <a16:colId xmlns:a16="http://schemas.microsoft.com/office/drawing/2014/main" val="3493178441"/>
                    </a:ext>
                  </a:extLst>
                </a:gridCol>
              </a:tblGrid>
              <a:tr h="638794">
                <a:tc>
                  <a:txBody>
                    <a:bodyPr/>
                    <a:lstStyle/>
                    <a:p>
                      <a:pPr>
                        <a:buNone/>
                      </a:pPr>
                      <a:r>
                        <a:rPr lang="en-US" b="1"/>
                        <a:t>Max Depth / Min Samples</a:t>
                      </a:r>
                    </a:p>
                  </a:txBody>
                  <a:tcPr anchor="ctr"/>
                </a:tc>
                <a:tc>
                  <a:txBody>
                    <a:bodyPr/>
                    <a:lstStyle/>
                    <a:p>
                      <a:pPr>
                        <a:buNone/>
                      </a:pPr>
                      <a:r>
                        <a:rPr lang="en-US" b="1"/>
                        <a:t>10</a:t>
                      </a:r>
                    </a:p>
                  </a:txBody>
                  <a:tcPr anchor="ctr"/>
                </a:tc>
                <a:tc>
                  <a:txBody>
                    <a:bodyPr/>
                    <a:lstStyle/>
                    <a:p>
                      <a:pPr>
                        <a:buNone/>
                      </a:pPr>
                      <a:r>
                        <a:rPr lang="en-US" b="1"/>
                        <a:t>20</a:t>
                      </a:r>
                    </a:p>
                  </a:txBody>
                  <a:tcPr anchor="ctr"/>
                </a:tc>
                <a:tc>
                  <a:txBody>
                    <a:bodyPr/>
                    <a:lstStyle/>
                    <a:p>
                      <a:pPr>
                        <a:buNone/>
                      </a:pPr>
                      <a:r>
                        <a:rPr lang="en-US" b="1"/>
                        <a:t>50</a:t>
                      </a:r>
                    </a:p>
                  </a:txBody>
                  <a:tcPr anchor="ctr"/>
                </a:tc>
                <a:tc>
                  <a:txBody>
                    <a:bodyPr/>
                    <a:lstStyle/>
                    <a:p>
                      <a:pPr>
                        <a:buNone/>
                      </a:pPr>
                      <a:r>
                        <a:rPr lang="en-US" b="1"/>
                        <a:t>100</a:t>
                      </a:r>
                    </a:p>
                  </a:txBody>
                  <a:tcPr anchor="ctr"/>
                </a:tc>
                <a:extLst>
                  <a:ext uri="{0D108BD9-81ED-4DB2-BD59-A6C34878D82A}">
                    <a16:rowId xmlns:a16="http://schemas.microsoft.com/office/drawing/2014/main" val="425287558"/>
                  </a:ext>
                </a:extLst>
              </a:tr>
              <a:tr h="638794">
                <a:tc>
                  <a:txBody>
                    <a:bodyPr/>
                    <a:lstStyle/>
                    <a:p>
                      <a:pPr>
                        <a:buNone/>
                      </a:pPr>
                      <a:r>
                        <a:rPr lang="en-US" b="1"/>
                        <a:t>4</a:t>
                      </a:r>
                    </a:p>
                  </a:txBody>
                  <a:tcPr anchor="ctr"/>
                </a:tc>
                <a:tc>
                  <a:txBody>
                    <a:bodyPr/>
                    <a:lstStyle/>
                    <a:p>
                      <a:pPr>
                        <a:buNone/>
                      </a:pPr>
                      <a:r>
                        <a:rPr lang="en-US"/>
                        <a:t>0.5541</a:t>
                      </a:r>
                    </a:p>
                  </a:txBody>
                  <a:tcPr anchor="ctr"/>
                </a:tc>
                <a:tc>
                  <a:txBody>
                    <a:bodyPr/>
                    <a:lstStyle/>
                    <a:p>
                      <a:pPr>
                        <a:buNone/>
                      </a:pPr>
                      <a:r>
                        <a:rPr lang="en-US"/>
                        <a:t>0.5709</a:t>
                      </a:r>
                    </a:p>
                  </a:txBody>
                  <a:tcPr anchor="ctr"/>
                </a:tc>
                <a:tc>
                  <a:txBody>
                    <a:bodyPr/>
                    <a:lstStyle/>
                    <a:p>
                      <a:pPr>
                        <a:buNone/>
                      </a:pPr>
                      <a:r>
                        <a:rPr lang="en-US"/>
                        <a:t>0.5811</a:t>
                      </a:r>
                    </a:p>
                  </a:txBody>
                  <a:tcPr anchor="ctr"/>
                </a:tc>
                <a:tc>
                  <a:txBody>
                    <a:bodyPr/>
                    <a:lstStyle/>
                    <a:p>
                      <a:pPr>
                        <a:buNone/>
                      </a:pPr>
                      <a:r>
                        <a:rPr lang="en-US"/>
                        <a:t>0.5338</a:t>
                      </a:r>
                    </a:p>
                  </a:txBody>
                  <a:tcPr anchor="ctr"/>
                </a:tc>
                <a:extLst>
                  <a:ext uri="{0D108BD9-81ED-4DB2-BD59-A6C34878D82A}">
                    <a16:rowId xmlns:a16="http://schemas.microsoft.com/office/drawing/2014/main" val="1952098588"/>
                  </a:ext>
                </a:extLst>
              </a:tr>
              <a:tr h="638794">
                <a:tc>
                  <a:txBody>
                    <a:bodyPr/>
                    <a:lstStyle/>
                    <a:p>
                      <a:pPr>
                        <a:buNone/>
                      </a:pPr>
                      <a:r>
                        <a:rPr lang="en-US" b="1"/>
                        <a:t>6</a:t>
                      </a:r>
                    </a:p>
                  </a:txBody>
                  <a:tcPr anchor="ctr"/>
                </a:tc>
                <a:tc>
                  <a:txBody>
                    <a:bodyPr/>
                    <a:lstStyle/>
                    <a:p>
                      <a:pPr>
                        <a:buNone/>
                      </a:pPr>
                      <a:r>
                        <a:rPr lang="en-US"/>
                        <a:t>0.6588</a:t>
                      </a:r>
                    </a:p>
                  </a:txBody>
                  <a:tcPr anchor="ctr"/>
                </a:tc>
                <a:tc>
                  <a:txBody>
                    <a:bodyPr/>
                    <a:lstStyle/>
                    <a:p>
                      <a:pPr>
                        <a:buNone/>
                      </a:pPr>
                      <a:r>
                        <a:rPr lang="en-US"/>
                        <a:t>0.6554</a:t>
                      </a:r>
                    </a:p>
                  </a:txBody>
                  <a:tcPr anchor="ctr"/>
                </a:tc>
                <a:tc>
                  <a:txBody>
                    <a:bodyPr/>
                    <a:lstStyle/>
                    <a:p>
                      <a:pPr>
                        <a:buNone/>
                      </a:pPr>
                      <a:r>
                        <a:rPr lang="en-US"/>
                        <a:t>0.6250</a:t>
                      </a:r>
                    </a:p>
                  </a:txBody>
                  <a:tcPr anchor="ctr"/>
                </a:tc>
                <a:tc>
                  <a:txBody>
                    <a:bodyPr/>
                    <a:lstStyle/>
                    <a:p>
                      <a:pPr>
                        <a:buNone/>
                      </a:pPr>
                      <a:r>
                        <a:rPr lang="en-US"/>
                        <a:t>0.6149</a:t>
                      </a:r>
                    </a:p>
                  </a:txBody>
                  <a:tcPr anchor="ctr"/>
                </a:tc>
                <a:extLst>
                  <a:ext uri="{0D108BD9-81ED-4DB2-BD59-A6C34878D82A}">
                    <a16:rowId xmlns:a16="http://schemas.microsoft.com/office/drawing/2014/main" val="1029811163"/>
                  </a:ext>
                </a:extLst>
              </a:tr>
              <a:tr h="638794">
                <a:tc>
                  <a:txBody>
                    <a:bodyPr/>
                    <a:lstStyle/>
                    <a:p>
                      <a:pPr>
                        <a:buNone/>
                      </a:pPr>
                      <a:r>
                        <a:rPr lang="en-US" b="1"/>
                        <a:t>8</a:t>
                      </a:r>
                    </a:p>
                  </a:txBody>
                  <a:tcPr anchor="ctr"/>
                </a:tc>
                <a:tc>
                  <a:txBody>
                    <a:bodyPr/>
                    <a:lstStyle/>
                    <a:p>
                      <a:pPr>
                        <a:buNone/>
                      </a:pPr>
                      <a:r>
                        <a:rPr lang="en-US"/>
                        <a:t>0.6791</a:t>
                      </a:r>
                    </a:p>
                  </a:txBody>
                  <a:tcPr anchor="ctr"/>
                </a:tc>
                <a:tc>
                  <a:txBody>
                    <a:bodyPr/>
                    <a:lstStyle/>
                    <a:p>
                      <a:pPr>
                        <a:buNone/>
                      </a:pPr>
                      <a:r>
                        <a:rPr lang="en-US"/>
                        <a:t>0.7095</a:t>
                      </a:r>
                    </a:p>
                  </a:txBody>
                  <a:tcPr anchor="ctr"/>
                </a:tc>
                <a:tc>
                  <a:txBody>
                    <a:bodyPr/>
                    <a:lstStyle/>
                    <a:p>
                      <a:pPr>
                        <a:buNone/>
                      </a:pPr>
                      <a:r>
                        <a:rPr lang="en-US"/>
                        <a:t>0.6858</a:t>
                      </a:r>
                    </a:p>
                  </a:txBody>
                  <a:tcPr anchor="ctr"/>
                </a:tc>
                <a:tc>
                  <a:txBody>
                    <a:bodyPr/>
                    <a:lstStyle/>
                    <a:p>
                      <a:pPr>
                        <a:buNone/>
                      </a:pPr>
                      <a:r>
                        <a:rPr lang="en-US"/>
                        <a:t>0.6149</a:t>
                      </a:r>
                    </a:p>
                  </a:txBody>
                  <a:tcPr anchor="ctr"/>
                </a:tc>
                <a:extLst>
                  <a:ext uri="{0D108BD9-81ED-4DB2-BD59-A6C34878D82A}">
                    <a16:rowId xmlns:a16="http://schemas.microsoft.com/office/drawing/2014/main" val="3089491438"/>
                  </a:ext>
                </a:extLst>
              </a:tr>
              <a:tr h="638794">
                <a:tc>
                  <a:txBody>
                    <a:bodyPr/>
                    <a:lstStyle/>
                    <a:p>
                      <a:pPr>
                        <a:buNone/>
                      </a:pPr>
                      <a:r>
                        <a:rPr lang="en-US" b="1"/>
                        <a:t>10</a:t>
                      </a:r>
                    </a:p>
                  </a:txBody>
                  <a:tcPr anchor="ctr"/>
                </a:tc>
                <a:tc>
                  <a:txBody>
                    <a:bodyPr/>
                    <a:lstStyle/>
                    <a:p>
                      <a:pPr>
                        <a:buNone/>
                      </a:pPr>
                      <a:r>
                        <a:rPr lang="en-US"/>
                        <a:t>0.6554</a:t>
                      </a:r>
                    </a:p>
                  </a:txBody>
                  <a:tcPr anchor="ctr"/>
                </a:tc>
                <a:tc>
                  <a:txBody>
                    <a:bodyPr/>
                    <a:lstStyle/>
                    <a:p>
                      <a:pPr>
                        <a:buNone/>
                      </a:pPr>
                      <a:r>
                        <a:rPr lang="en-US"/>
                        <a:t>0.6453</a:t>
                      </a:r>
                    </a:p>
                  </a:txBody>
                  <a:tcPr anchor="ctr"/>
                </a:tc>
                <a:tc>
                  <a:txBody>
                    <a:bodyPr/>
                    <a:lstStyle/>
                    <a:p>
                      <a:pPr>
                        <a:buNone/>
                      </a:pPr>
                      <a:r>
                        <a:rPr lang="en-US"/>
                        <a:t>0.7297</a:t>
                      </a:r>
                    </a:p>
                  </a:txBody>
                  <a:tcPr anchor="ctr">
                    <a:solidFill>
                      <a:srgbClr val="ED7D31"/>
                    </a:solidFill>
                  </a:tcPr>
                </a:tc>
                <a:tc>
                  <a:txBody>
                    <a:bodyPr/>
                    <a:lstStyle/>
                    <a:p>
                      <a:pPr>
                        <a:buNone/>
                      </a:pPr>
                      <a:r>
                        <a:rPr lang="en-US"/>
                        <a:t>0.6554</a:t>
                      </a:r>
                    </a:p>
                  </a:txBody>
                  <a:tcPr anchor="ctr"/>
                </a:tc>
                <a:extLst>
                  <a:ext uri="{0D108BD9-81ED-4DB2-BD59-A6C34878D82A}">
                    <a16:rowId xmlns:a16="http://schemas.microsoft.com/office/drawing/2014/main" val="2069190348"/>
                  </a:ext>
                </a:extLst>
              </a:tr>
            </a:tbl>
          </a:graphicData>
        </a:graphic>
      </p:graphicFrame>
      <p:sp>
        <p:nvSpPr>
          <p:cNvPr id="3" name="Slide Number Placeholder 2">
            <a:extLst>
              <a:ext uri="{FF2B5EF4-FFF2-40B4-BE49-F238E27FC236}">
                <a16:creationId xmlns:a16="http://schemas.microsoft.com/office/drawing/2014/main" id="{84B93F08-B950-F511-C35A-6FBD1B842856}"/>
              </a:ext>
            </a:extLst>
          </p:cNvPr>
          <p:cNvSpPr>
            <a:spLocks noGrp="1"/>
          </p:cNvSpPr>
          <p:nvPr>
            <p:ph type="sldNum" sz="quarter" idx="12"/>
          </p:nvPr>
        </p:nvSpPr>
        <p:spPr/>
        <p:txBody>
          <a:bodyPr/>
          <a:lstStyle/>
          <a:p>
            <a:fld id="{A4BB64CE-0968-4711-95F1-83AA63AB51D8}" type="slidenum">
              <a:rPr lang="pl-PL" smtClean="0"/>
              <a:t>62</a:t>
            </a:fld>
            <a:endParaRPr lang="en-US"/>
          </a:p>
        </p:txBody>
      </p:sp>
    </p:spTree>
    <p:extLst>
      <p:ext uri="{BB962C8B-B14F-4D97-AF65-F5344CB8AC3E}">
        <p14:creationId xmlns:p14="http://schemas.microsoft.com/office/powerpoint/2010/main" val="3283301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C57F94-4AB5-39C7-4787-29800B93CA8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0C8E7EB-4276-9AFF-469C-7540E090B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1DA19-6909-4731-E2AE-72D2F4C77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01EF9-0904-8B4B-3A05-70F23E1193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Comparison of heads</a:t>
            </a:r>
          </a:p>
        </p:txBody>
      </p:sp>
      <p:graphicFrame>
        <p:nvGraphicFramePr>
          <p:cNvPr id="5" name="Content Placeholder 4">
            <a:extLst>
              <a:ext uri="{FF2B5EF4-FFF2-40B4-BE49-F238E27FC236}">
                <a16:creationId xmlns:a16="http://schemas.microsoft.com/office/drawing/2014/main" id="{0F6EE055-AC1D-3E7D-5CD0-837FA76EBE1A}"/>
              </a:ext>
            </a:extLst>
          </p:cNvPr>
          <p:cNvGraphicFramePr>
            <a:graphicFrameLocks noGrp="1"/>
          </p:cNvGraphicFramePr>
          <p:nvPr>
            <p:ph idx="1"/>
            <p:extLst>
              <p:ext uri="{D42A27DB-BD31-4B8C-83A1-F6EECF244321}">
                <p14:modId xmlns:p14="http://schemas.microsoft.com/office/powerpoint/2010/main" val="3363848480"/>
              </p:ext>
            </p:extLst>
          </p:nvPr>
        </p:nvGraphicFramePr>
        <p:xfrm>
          <a:off x="4053687" y="1365333"/>
          <a:ext cx="7158026" cy="4123944"/>
        </p:xfrm>
        <a:graphic>
          <a:graphicData uri="http://schemas.openxmlformats.org/drawingml/2006/table">
            <a:tbl>
              <a:tblPr bandRow="1">
                <a:noFill/>
                <a:tableStyleId>{5C22544A-7EE6-4342-B048-85BDC9FD1C3A}</a:tableStyleId>
              </a:tblPr>
              <a:tblGrid>
                <a:gridCol w="3579013">
                  <a:extLst>
                    <a:ext uri="{9D8B030D-6E8A-4147-A177-3AD203B41FA5}">
                      <a16:colId xmlns:a16="http://schemas.microsoft.com/office/drawing/2014/main" val="1853556291"/>
                    </a:ext>
                  </a:extLst>
                </a:gridCol>
                <a:gridCol w="3579013">
                  <a:extLst>
                    <a:ext uri="{9D8B030D-6E8A-4147-A177-3AD203B41FA5}">
                      <a16:colId xmlns:a16="http://schemas.microsoft.com/office/drawing/2014/main" val="3443287377"/>
                    </a:ext>
                  </a:extLst>
                </a:gridCol>
              </a:tblGrid>
              <a:tr h="1030986">
                <a:tc>
                  <a:txBody>
                    <a:bodyPr/>
                    <a:lstStyle/>
                    <a:p>
                      <a:pPr>
                        <a:buNone/>
                      </a:pPr>
                      <a:r>
                        <a:rPr lang="en-US" sz="3300" cap="none" spc="0">
                          <a:solidFill>
                            <a:schemeClr val="tx1"/>
                          </a:solidFill>
                        </a:rPr>
                        <a:t>Model</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9525" cap="flat" cmpd="sng" algn="ctr">
                      <a:noFill/>
                      <a:prstDash val="solid"/>
                    </a:lnB>
                    <a:noFill/>
                  </a:tcPr>
                </a:tc>
                <a:tc>
                  <a:txBody>
                    <a:bodyPr/>
                    <a:lstStyle/>
                    <a:p>
                      <a:pPr>
                        <a:buNone/>
                      </a:pPr>
                      <a:r>
                        <a:rPr lang="en-US" sz="3300" cap="none" spc="0">
                          <a:solidFill>
                            <a:schemeClr val="tx1"/>
                          </a:solidFill>
                        </a:rPr>
                        <a:t>Accuracy</a:t>
                      </a:r>
                    </a:p>
                  </a:txBody>
                  <a:tcPr marL="176022" marR="251460" marT="50292" marB="377190" anchor="ctr">
                    <a:lnL w="12700" cmpd="sng">
                      <a:noFill/>
                      <a:prstDash val="solid"/>
                    </a:lnL>
                    <a:lnR w="12700" cmpd="sng">
                      <a:noFill/>
                      <a:prstDash val="solid"/>
                    </a:lnR>
                    <a:lnT w="9525" cap="flat" cmpd="sng" algn="ctr">
                      <a:noFill/>
                      <a:prstDash val="solid"/>
                    </a:lnT>
                    <a:lnB w="9525" cap="flat" cmpd="sng" algn="ctr">
                      <a:noFill/>
                      <a:prstDash val="solid"/>
                    </a:lnB>
                    <a:noFill/>
                  </a:tcPr>
                </a:tc>
                <a:extLst>
                  <a:ext uri="{0D108BD9-81ED-4DB2-BD59-A6C34878D82A}">
                    <a16:rowId xmlns:a16="http://schemas.microsoft.com/office/drawing/2014/main" val="1393581920"/>
                  </a:ext>
                </a:extLst>
              </a:tr>
              <a:tr h="1030986">
                <a:tc>
                  <a:txBody>
                    <a:bodyPr/>
                    <a:lstStyle/>
                    <a:p>
                      <a:pPr>
                        <a:buNone/>
                      </a:pPr>
                      <a:r>
                        <a:rPr lang="en-US" sz="3300" cap="none" spc="0">
                          <a:solidFill>
                            <a:schemeClr val="tx1"/>
                          </a:solidFill>
                        </a:rPr>
                        <a:t>Neural Network</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buNone/>
                      </a:pPr>
                      <a:r>
                        <a:rPr lang="en-US" sz="3300" cap="none" spc="0">
                          <a:solidFill>
                            <a:schemeClr val="tx1"/>
                          </a:solidFill>
                        </a:rPr>
                        <a:t>0.0%</a:t>
                      </a:r>
                    </a:p>
                  </a:txBody>
                  <a:tcPr marL="176022" marR="251460" marT="50292" marB="377190"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47384635"/>
                  </a:ext>
                </a:extLst>
              </a:tr>
              <a:tr h="1030986">
                <a:tc>
                  <a:txBody>
                    <a:bodyPr/>
                    <a:lstStyle/>
                    <a:p>
                      <a:pPr>
                        <a:buNone/>
                      </a:pPr>
                      <a:r>
                        <a:rPr lang="en-US" sz="3300" cap="none" spc="0">
                          <a:solidFill>
                            <a:schemeClr val="tx1"/>
                          </a:solidFill>
                        </a:rPr>
                        <a:t>Decision Tree</a:t>
                      </a:r>
                    </a:p>
                  </a:txBody>
                  <a:tcPr marL="176022" marR="251460" marT="50292" marB="377190"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buNone/>
                      </a:pPr>
                      <a:r>
                        <a:rPr lang="en-US" sz="3300" cap="none" spc="0">
                          <a:solidFill>
                            <a:schemeClr val="tx1"/>
                          </a:solidFill>
                        </a:rPr>
                        <a:t>4.2%</a:t>
                      </a:r>
                    </a:p>
                  </a:txBody>
                  <a:tcPr marL="176022" marR="251460" marT="50292" marB="377190"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473767275"/>
                  </a:ext>
                </a:extLst>
              </a:tr>
              <a:tr h="1030986">
                <a:tc>
                  <a:txBody>
                    <a:bodyPr/>
                    <a:lstStyle/>
                    <a:p>
                      <a:pPr>
                        <a:buNone/>
                      </a:pPr>
                      <a:r>
                        <a:rPr lang="en-US" sz="3300" cap="none" spc="0">
                          <a:solidFill>
                            <a:schemeClr val="tx1"/>
                          </a:solidFill>
                        </a:rPr>
                        <a:t>SVM</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buNone/>
                      </a:pPr>
                      <a:r>
                        <a:rPr lang="en-US" sz="3300" cap="none" spc="0">
                          <a:solidFill>
                            <a:schemeClr val="tx1"/>
                          </a:solidFill>
                        </a:rPr>
                        <a:t>0.0%</a:t>
                      </a:r>
                    </a:p>
                  </a:txBody>
                  <a:tcPr marL="176022" marR="251460" marT="50292" marB="377190"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16217002"/>
                  </a:ext>
                </a:extLst>
              </a:tr>
            </a:tbl>
          </a:graphicData>
        </a:graphic>
      </p:graphicFrame>
      <p:sp>
        <p:nvSpPr>
          <p:cNvPr id="3" name="Slide Number Placeholder 2">
            <a:extLst>
              <a:ext uri="{FF2B5EF4-FFF2-40B4-BE49-F238E27FC236}">
                <a16:creationId xmlns:a16="http://schemas.microsoft.com/office/drawing/2014/main" id="{3EC4C8B8-CCCA-A353-0689-60FE5A8A0EFB}"/>
              </a:ext>
            </a:extLst>
          </p:cNvPr>
          <p:cNvSpPr>
            <a:spLocks noGrp="1"/>
          </p:cNvSpPr>
          <p:nvPr>
            <p:ph type="sldNum" sz="quarter" idx="12"/>
          </p:nvPr>
        </p:nvSpPr>
        <p:spPr/>
        <p:txBody>
          <a:bodyPr/>
          <a:lstStyle/>
          <a:p>
            <a:fld id="{A4BB64CE-0968-4711-95F1-83AA63AB51D8}" type="slidenum">
              <a:rPr lang="pl-PL" smtClean="0"/>
              <a:t>63</a:t>
            </a:fld>
            <a:endParaRPr lang="en-US"/>
          </a:p>
        </p:txBody>
      </p:sp>
    </p:spTree>
    <p:extLst>
      <p:ext uri="{BB962C8B-B14F-4D97-AF65-F5344CB8AC3E}">
        <p14:creationId xmlns:p14="http://schemas.microsoft.com/office/powerpoint/2010/main" val="2984990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FA255D68-F433-C4BD-68A1-E54A9E2BC3DD}"/>
              </a:ext>
            </a:extLst>
          </p:cNvPr>
          <p:cNvSpPr>
            <a:spLocks noGrp="1"/>
          </p:cNvSpPr>
          <p:nvPr>
            <p:ph type="title"/>
          </p:nvPr>
        </p:nvSpPr>
        <p:spPr>
          <a:xfrm>
            <a:off x="618424" y="586822"/>
            <a:ext cx="4391524" cy="1645920"/>
          </a:xfrm>
        </p:spPr>
        <p:txBody>
          <a:bodyPr>
            <a:normAutofit fontScale="90000"/>
          </a:bodyPr>
          <a:lstStyle/>
          <a:p>
            <a:r>
              <a:rPr lang="pl-PL" sz="3200"/>
              <a:t>Balanced dataset comparison (10 classes) </a:t>
            </a:r>
            <a:br>
              <a:rPr lang="pl-PL" sz="3200"/>
            </a:br>
            <a:r>
              <a:rPr lang="pl-PL" sz="3200">
                <a:latin typeface="Cascadia Code" panose="020B0609020000020004" pitchFamily="49" charset="0"/>
                <a:cs typeface="Cascadia Code" panose="020B0609020000020004" pitchFamily="49" charset="0"/>
              </a:rPr>
              <a:t>-&gt;</a:t>
            </a:r>
            <a:r>
              <a:rPr lang="pl-PL" sz="3200"/>
              <a:t> Artificial Neural Network</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1436A0A7-7333-03F4-532A-D9FA6F5D20FC}"/>
              </a:ext>
            </a:extLst>
          </p:cNvPr>
          <p:cNvSpPr>
            <a:spLocks noGrp="1"/>
          </p:cNvSpPr>
          <p:nvPr>
            <p:ph idx="1"/>
          </p:nvPr>
        </p:nvSpPr>
        <p:spPr>
          <a:xfrm>
            <a:off x="5345015" y="808522"/>
            <a:ext cx="6002636" cy="1645920"/>
          </a:xfrm>
        </p:spPr>
        <p:txBody>
          <a:bodyPr anchor="ctr">
            <a:normAutofit/>
          </a:bodyPr>
          <a:lstStyle/>
          <a:p>
            <a:pPr marL="0" indent="0" algn="ctr">
              <a:buNone/>
            </a:pPr>
            <a:r>
              <a:rPr lang="pl-PL" sz="4800"/>
              <a:t>Learning rate: 0.005</a:t>
            </a:r>
          </a:p>
          <a:p>
            <a:pPr marL="0" indent="0" algn="ctr">
              <a:buNone/>
            </a:pPr>
            <a:endParaRPr lang="en-US" sz="1800"/>
          </a:p>
        </p:txBody>
      </p:sp>
      <p:pic>
        <p:nvPicPr>
          <p:cNvPr id="7" name="Obraz 6" descr="Obraz zawierający tekst, zrzut ekranu, Czcionka, numer&#10;&#10;Zawartość wygenerowana przez AI może być niepoprawna.">
            <a:extLst>
              <a:ext uri="{FF2B5EF4-FFF2-40B4-BE49-F238E27FC236}">
                <a16:creationId xmlns:a16="http://schemas.microsoft.com/office/drawing/2014/main" id="{18566B1B-334E-30E3-5CC4-155148BCEE7F}"/>
              </a:ext>
            </a:extLst>
          </p:cNvPr>
          <p:cNvPicPr>
            <a:picLocks noChangeAspect="1"/>
          </p:cNvPicPr>
          <p:nvPr/>
        </p:nvPicPr>
        <p:blipFill>
          <a:blip r:embed="rId2"/>
          <a:stretch>
            <a:fillRect/>
          </a:stretch>
        </p:blipFill>
        <p:spPr>
          <a:xfrm>
            <a:off x="1302694" y="2873361"/>
            <a:ext cx="9586611" cy="3647217"/>
          </a:xfrm>
          <a:prstGeom prst="rect">
            <a:avLst/>
          </a:prstGeom>
        </p:spPr>
      </p:pic>
      <p:sp>
        <p:nvSpPr>
          <p:cNvPr id="3" name="Slide Number Placeholder 2">
            <a:extLst>
              <a:ext uri="{FF2B5EF4-FFF2-40B4-BE49-F238E27FC236}">
                <a16:creationId xmlns:a16="http://schemas.microsoft.com/office/drawing/2014/main" id="{FCB5279B-0E63-070C-A67E-5FE70B908BB6}"/>
              </a:ext>
            </a:extLst>
          </p:cNvPr>
          <p:cNvSpPr>
            <a:spLocks noGrp="1"/>
          </p:cNvSpPr>
          <p:nvPr>
            <p:ph type="sldNum" sz="quarter" idx="12"/>
          </p:nvPr>
        </p:nvSpPr>
        <p:spPr/>
        <p:txBody>
          <a:bodyPr/>
          <a:lstStyle/>
          <a:p>
            <a:fld id="{A4BB64CE-0968-4711-95F1-83AA63AB51D8}" type="slidenum">
              <a:rPr lang="pl-PL" smtClean="0"/>
              <a:t>64</a:t>
            </a:fld>
            <a:endParaRPr lang="en-US"/>
          </a:p>
        </p:txBody>
      </p:sp>
    </p:spTree>
    <p:extLst>
      <p:ext uri="{BB962C8B-B14F-4D97-AF65-F5344CB8AC3E}">
        <p14:creationId xmlns:p14="http://schemas.microsoft.com/office/powerpoint/2010/main" val="934676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BAABAA-1CE5-F080-54FD-46FBAA17703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B0E13B-CA52-6A88-BBDB-ADCA07298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0B3BA81-607F-CC07-6EE6-6200E4734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FA921D76-0323-3865-86E5-90CB82A7EED5}"/>
              </a:ext>
            </a:extLst>
          </p:cNvPr>
          <p:cNvSpPr>
            <a:spLocks noGrp="1"/>
          </p:cNvSpPr>
          <p:nvPr>
            <p:ph type="title"/>
          </p:nvPr>
        </p:nvSpPr>
        <p:spPr>
          <a:xfrm>
            <a:off x="1046746" y="586822"/>
            <a:ext cx="3560252" cy="1645920"/>
          </a:xfrm>
        </p:spPr>
        <p:txBody>
          <a:bodyPr vert="horz" lIns="91440" tIns="45720" rIns="91440" bIns="45720" rtlCol="0" anchor="ctr">
            <a:noAutofit/>
          </a:bodyPr>
          <a:lstStyle/>
          <a:p>
            <a:r>
              <a:rPr lang="pl-PL" sz="3600" err="1"/>
              <a:t>Balanced</a:t>
            </a:r>
            <a:r>
              <a:rPr lang="pl-PL" sz="3600"/>
              <a:t> </a:t>
            </a:r>
            <a:r>
              <a:rPr lang="pl-PL" sz="3600" err="1"/>
              <a:t>dataset</a:t>
            </a:r>
            <a:r>
              <a:rPr lang="pl-PL" sz="3600"/>
              <a:t> </a:t>
            </a:r>
            <a:r>
              <a:rPr lang="pl-PL" sz="3600" err="1"/>
              <a:t>comparison</a:t>
            </a:r>
            <a:r>
              <a:rPr lang="pl-PL" sz="3600"/>
              <a:t> (10 </a:t>
            </a:r>
            <a:r>
              <a:rPr lang="pl-PL" sz="3600" err="1"/>
              <a:t>classes</a:t>
            </a:r>
            <a:r>
              <a:rPr lang="pl-PL" sz="3600"/>
              <a:t>) </a:t>
            </a:r>
          </a:p>
        </p:txBody>
      </p:sp>
      <p:sp>
        <p:nvSpPr>
          <p:cNvPr id="26" name="Rectangle 25">
            <a:extLst>
              <a:ext uri="{FF2B5EF4-FFF2-40B4-BE49-F238E27FC236}">
                <a16:creationId xmlns:a16="http://schemas.microsoft.com/office/drawing/2014/main" id="{27708D7C-B250-18EF-7A2D-2C696C7C1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B62763C-5C1F-4574-7977-732B6F358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5">
            <a:extLst>
              <a:ext uri="{FF2B5EF4-FFF2-40B4-BE49-F238E27FC236}">
                <a16:creationId xmlns:a16="http://schemas.microsoft.com/office/drawing/2014/main" id="{CA91EAED-C10B-2C5D-116D-01D01BA11957}"/>
              </a:ext>
            </a:extLst>
          </p:cNvPr>
          <p:cNvGraphicFramePr>
            <a:graphicFrameLocks noGrp="1"/>
          </p:cNvGraphicFramePr>
          <p:nvPr>
            <p:ph idx="1"/>
            <p:extLst>
              <p:ext uri="{D42A27DB-BD31-4B8C-83A1-F6EECF244321}">
                <p14:modId xmlns:p14="http://schemas.microsoft.com/office/powerpoint/2010/main" val="3474984968"/>
              </p:ext>
            </p:extLst>
          </p:nvPr>
        </p:nvGraphicFramePr>
        <p:xfrm>
          <a:off x="1627322" y="2673457"/>
          <a:ext cx="8935290" cy="3657600"/>
        </p:xfrm>
        <a:graphic>
          <a:graphicData uri="http://schemas.openxmlformats.org/drawingml/2006/table">
            <a:tbl>
              <a:tblPr bandRow="1">
                <a:tableStyleId>{073A0DAA-6AF3-43AB-8588-CEC1D06C72B9}</a:tableStyleId>
              </a:tblPr>
              <a:tblGrid>
                <a:gridCol w="2978430">
                  <a:extLst>
                    <a:ext uri="{9D8B030D-6E8A-4147-A177-3AD203B41FA5}">
                      <a16:colId xmlns:a16="http://schemas.microsoft.com/office/drawing/2014/main" val="1371682881"/>
                    </a:ext>
                  </a:extLst>
                </a:gridCol>
                <a:gridCol w="2978430">
                  <a:extLst>
                    <a:ext uri="{9D8B030D-6E8A-4147-A177-3AD203B41FA5}">
                      <a16:colId xmlns:a16="http://schemas.microsoft.com/office/drawing/2014/main" val="2668989195"/>
                    </a:ext>
                  </a:extLst>
                </a:gridCol>
                <a:gridCol w="2978430">
                  <a:extLst>
                    <a:ext uri="{9D8B030D-6E8A-4147-A177-3AD203B41FA5}">
                      <a16:colId xmlns:a16="http://schemas.microsoft.com/office/drawing/2014/main" val="2151566550"/>
                    </a:ext>
                  </a:extLst>
                </a:gridCol>
              </a:tblGrid>
              <a:tr h="0">
                <a:tc>
                  <a:txBody>
                    <a:bodyPr/>
                    <a:lstStyle/>
                    <a:p>
                      <a:pPr algn="l">
                        <a:buNone/>
                      </a:pPr>
                      <a:r>
                        <a:rPr lang="en-US" b="1"/>
                        <a:t>Max Depth</a:t>
                      </a:r>
                    </a:p>
                  </a:txBody>
                  <a:tcPr anchor="ctr"/>
                </a:tc>
                <a:tc>
                  <a:txBody>
                    <a:bodyPr/>
                    <a:lstStyle/>
                    <a:p>
                      <a:pPr algn="l">
                        <a:buNone/>
                      </a:pPr>
                      <a:r>
                        <a:rPr lang="en-US" b="1"/>
                        <a:t>Min Samples per Leaf</a:t>
                      </a:r>
                    </a:p>
                  </a:txBody>
                  <a:tcPr anchor="ctr"/>
                </a:tc>
                <a:tc>
                  <a:txBody>
                    <a:bodyPr/>
                    <a:lstStyle/>
                    <a:p>
                      <a:pPr algn="l">
                        <a:buNone/>
                      </a:pPr>
                      <a:r>
                        <a:rPr lang="en-US" b="1"/>
                        <a:t>Validation Accuracy</a:t>
                      </a:r>
                    </a:p>
                  </a:txBody>
                  <a:tcPr anchor="ctr"/>
                </a:tc>
                <a:extLst>
                  <a:ext uri="{0D108BD9-81ED-4DB2-BD59-A6C34878D82A}">
                    <a16:rowId xmlns:a16="http://schemas.microsoft.com/office/drawing/2014/main" val="3996106364"/>
                  </a:ext>
                </a:extLst>
              </a:tr>
              <a:tr h="0">
                <a:tc>
                  <a:txBody>
                    <a:bodyPr/>
                    <a:lstStyle/>
                    <a:p>
                      <a:pPr algn="l">
                        <a:buNone/>
                      </a:pPr>
                      <a:r>
                        <a:rPr lang="en-US"/>
                        <a:t>4</a:t>
                      </a:r>
                    </a:p>
                  </a:txBody>
                  <a:tcPr anchor="ctr"/>
                </a:tc>
                <a:tc>
                  <a:txBody>
                    <a:bodyPr/>
                    <a:lstStyle/>
                    <a:p>
                      <a:pPr algn="l">
                        <a:buNone/>
                      </a:pPr>
                      <a:r>
                        <a:rPr lang="en-US"/>
                        <a:t>20</a:t>
                      </a:r>
                    </a:p>
                  </a:txBody>
                  <a:tcPr anchor="ctr"/>
                </a:tc>
                <a:tc>
                  <a:txBody>
                    <a:bodyPr/>
                    <a:lstStyle/>
                    <a:p>
                      <a:pPr algn="l">
                        <a:buNone/>
                      </a:pPr>
                      <a:r>
                        <a:rPr lang="en-US"/>
                        <a:t>0.1933</a:t>
                      </a:r>
                    </a:p>
                  </a:txBody>
                  <a:tcPr anchor="ctr"/>
                </a:tc>
                <a:extLst>
                  <a:ext uri="{0D108BD9-81ED-4DB2-BD59-A6C34878D82A}">
                    <a16:rowId xmlns:a16="http://schemas.microsoft.com/office/drawing/2014/main" val="2892640411"/>
                  </a:ext>
                </a:extLst>
              </a:tr>
              <a:tr h="0">
                <a:tc>
                  <a:txBody>
                    <a:bodyPr/>
                    <a:lstStyle/>
                    <a:p>
                      <a:pPr algn="l">
                        <a:buNone/>
                      </a:pPr>
                      <a:r>
                        <a:rPr lang="en-US"/>
                        <a:t>4</a:t>
                      </a:r>
                    </a:p>
                  </a:txBody>
                  <a:tcPr anchor="ctr"/>
                </a:tc>
                <a:tc>
                  <a:txBody>
                    <a:bodyPr/>
                    <a:lstStyle/>
                    <a:p>
                      <a:pPr algn="l">
                        <a:buNone/>
                      </a:pPr>
                      <a:r>
                        <a:rPr lang="en-US"/>
                        <a:t>50</a:t>
                      </a:r>
                    </a:p>
                  </a:txBody>
                  <a:tcPr anchor="ctr"/>
                </a:tc>
                <a:tc>
                  <a:txBody>
                    <a:bodyPr/>
                    <a:lstStyle/>
                    <a:p>
                      <a:pPr algn="l">
                        <a:buNone/>
                      </a:pPr>
                      <a:r>
                        <a:rPr lang="en-US"/>
                        <a:t>0.2933</a:t>
                      </a:r>
                    </a:p>
                  </a:txBody>
                  <a:tcPr anchor="ctr"/>
                </a:tc>
                <a:extLst>
                  <a:ext uri="{0D108BD9-81ED-4DB2-BD59-A6C34878D82A}">
                    <a16:rowId xmlns:a16="http://schemas.microsoft.com/office/drawing/2014/main" val="3275136543"/>
                  </a:ext>
                </a:extLst>
              </a:tr>
              <a:tr h="0">
                <a:tc>
                  <a:txBody>
                    <a:bodyPr/>
                    <a:lstStyle/>
                    <a:p>
                      <a:pPr algn="l">
                        <a:buNone/>
                      </a:pPr>
                      <a:r>
                        <a:rPr lang="en-US"/>
                        <a:t>4</a:t>
                      </a:r>
                    </a:p>
                  </a:txBody>
                  <a:tcPr anchor="ctr"/>
                </a:tc>
                <a:tc>
                  <a:txBody>
                    <a:bodyPr/>
                    <a:lstStyle/>
                    <a:p>
                      <a:pPr algn="l">
                        <a:buNone/>
                      </a:pPr>
                      <a:r>
                        <a:rPr lang="en-US"/>
                        <a:t>100</a:t>
                      </a:r>
                    </a:p>
                  </a:txBody>
                  <a:tcPr anchor="ctr"/>
                </a:tc>
                <a:tc>
                  <a:txBody>
                    <a:bodyPr/>
                    <a:lstStyle/>
                    <a:p>
                      <a:pPr algn="l">
                        <a:buNone/>
                      </a:pPr>
                      <a:r>
                        <a:rPr lang="en-US"/>
                        <a:t>0.2600</a:t>
                      </a:r>
                    </a:p>
                  </a:txBody>
                  <a:tcPr anchor="ctr"/>
                </a:tc>
                <a:extLst>
                  <a:ext uri="{0D108BD9-81ED-4DB2-BD59-A6C34878D82A}">
                    <a16:rowId xmlns:a16="http://schemas.microsoft.com/office/drawing/2014/main" val="2220080163"/>
                  </a:ext>
                </a:extLst>
              </a:tr>
              <a:tr h="0">
                <a:tc>
                  <a:txBody>
                    <a:bodyPr/>
                    <a:lstStyle/>
                    <a:p>
                      <a:pPr algn="l">
                        <a:buNone/>
                      </a:pPr>
                      <a:r>
                        <a:rPr lang="en-US"/>
                        <a:t>6</a:t>
                      </a:r>
                    </a:p>
                  </a:txBody>
                  <a:tcPr anchor="ctr"/>
                </a:tc>
                <a:tc>
                  <a:txBody>
                    <a:bodyPr/>
                    <a:lstStyle/>
                    <a:p>
                      <a:pPr algn="l">
                        <a:buNone/>
                      </a:pPr>
                      <a:r>
                        <a:rPr lang="en-US"/>
                        <a:t>20</a:t>
                      </a:r>
                    </a:p>
                  </a:txBody>
                  <a:tcPr anchor="ctr"/>
                </a:tc>
                <a:tc>
                  <a:txBody>
                    <a:bodyPr/>
                    <a:lstStyle/>
                    <a:p>
                      <a:pPr algn="l">
                        <a:buNone/>
                      </a:pPr>
                      <a:r>
                        <a:rPr lang="en-US"/>
                        <a:t>0.2667</a:t>
                      </a:r>
                    </a:p>
                  </a:txBody>
                  <a:tcPr anchor="ctr"/>
                </a:tc>
                <a:extLst>
                  <a:ext uri="{0D108BD9-81ED-4DB2-BD59-A6C34878D82A}">
                    <a16:rowId xmlns:a16="http://schemas.microsoft.com/office/drawing/2014/main" val="3451487767"/>
                  </a:ext>
                </a:extLst>
              </a:tr>
              <a:tr h="0">
                <a:tc>
                  <a:txBody>
                    <a:bodyPr/>
                    <a:lstStyle/>
                    <a:p>
                      <a:pPr algn="l">
                        <a:buNone/>
                      </a:pPr>
                      <a:r>
                        <a:rPr lang="en-US"/>
                        <a:t>6</a:t>
                      </a:r>
                    </a:p>
                  </a:txBody>
                  <a:tcPr anchor="ctr"/>
                </a:tc>
                <a:tc>
                  <a:txBody>
                    <a:bodyPr/>
                    <a:lstStyle/>
                    <a:p>
                      <a:pPr algn="l">
                        <a:buNone/>
                      </a:pPr>
                      <a:r>
                        <a:rPr lang="en-US"/>
                        <a:t>50</a:t>
                      </a:r>
                    </a:p>
                  </a:txBody>
                  <a:tcPr anchor="ctr"/>
                </a:tc>
                <a:tc>
                  <a:txBody>
                    <a:bodyPr/>
                    <a:lstStyle/>
                    <a:p>
                      <a:pPr algn="l">
                        <a:buNone/>
                      </a:pPr>
                      <a:r>
                        <a:rPr lang="en-US"/>
                        <a:t>0.3400</a:t>
                      </a:r>
                    </a:p>
                  </a:txBody>
                  <a:tcPr anchor="ctr"/>
                </a:tc>
                <a:extLst>
                  <a:ext uri="{0D108BD9-81ED-4DB2-BD59-A6C34878D82A}">
                    <a16:rowId xmlns:a16="http://schemas.microsoft.com/office/drawing/2014/main" val="1286326668"/>
                  </a:ext>
                </a:extLst>
              </a:tr>
              <a:tr h="0">
                <a:tc>
                  <a:txBody>
                    <a:bodyPr/>
                    <a:lstStyle/>
                    <a:p>
                      <a:pPr algn="l">
                        <a:buNone/>
                      </a:pPr>
                      <a:r>
                        <a:rPr lang="en-US"/>
                        <a:t>6</a:t>
                      </a:r>
                    </a:p>
                  </a:txBody>
                  <a:tcPr anchor="ctr"/>
                </a:tc>
                <a:tc>
                  <a:txBody>
                    <a:bodyPr/>
                    <a:lstStyle/>
                    <a:p>
                      <a:pPr algn="l">
                        <a:buNone/>
                      </a:pPr>
                      <a:r>
                        <a:rPr lang="en-US"/>
                        <a:t>100</a:t>
                      </a:r>
                    </a:p>
                  </a:txBody>
                  <a:tcPr anchor="ctr"/>
                </a:tc>
                <a:tc>
                  <a:txBody>
                    <a:bodyPr/>
                    <a:lstStyle/>
                    <a:p>
                      <a:pPr algn="l">
                        <a:buNone/>
                      </a:pPr>
                      <a:r>
                        <a:rPr lang="en-US"/>
                        <a:t>0.3200</a:t>
                      </a:r>
                    </a:p>
                  </a:txBody>
                  <a:tcPr anchor="ctr"/>
                </a:tc>
                <a:extLst>
                  <a:ext uri="{0D108BD9-81ED-4DB2-BD59-A6C34878D82A}">
                    <a16:rowId xmlns:a16="http://schemas.microsoft.com/office/drawing/2014/main" val="2525139820"/>
                  </a:ext>
                </a:extLst>
              </a:tr>
              <a:tr h="0">
                <a:tc>
                  <a:txBody>
                    <a:bodyPr/>
                    <a:lstStyle/>
                    <a:p>
                      <a:pPr algn="l">
                        <a:buNone/>
                      </a:pPr>
                      <a:r>
                        <a:rPr lang="en-US"/>
                        <a:t>8</a:t>
                      </a:r>
                    </a:p>
                  </a:txBody>
                  <a:tcPr anchor="ctr"/>
                </a:tc>
                <a:tc>
                  <a:txBody>
                    <a:bodyPr/>
                    <a:lstStyle/>
                    <a:p>
                      <a:pPr algn="l">
                        <a:buNone/>
                      </a:pPr>
                      <a:r>
                        <a:rPr lang="en-US"/>
                        <a:t>20</a:t>
                      </a:r>
                    </a:p>
                  </a:txBody>
                  <a:tcPr anchor="ctr"/>
                </a:tc>
                <a:tc>
                  <a:txBody>
                    <a:bodyPr/>
                    <a:lstStyle/>
                    <a:p>
                      <a:pPr algn="l">
                        <a:buNone/>
                      </a:pPr>
                      <a:r>
                        <a:rPr lang="en-US"/>
                        <a:t>0.2667</a:t>
                      </a:r>
                    </a:p>
                  </a:txBody>
                  <a:tcPr anchor="ctr"/>
                </a:tc>
                <a:extLst>
                  <a:ext uri="{0D108BD9-81ED-4DB2-BD59-A6C34878D82A}">
                    <a16:rowId xmlns:a16="http://schemas.microsoft.com/office/drawing/2014/main" val="3380162494"/>
                  </a:ext>
                </a:extLst>
              </a:tr>
              <a:tr h="0">
                <a:tc>
                  <a:txBody>
                    <a:bodyPr/>
                    <a:lstStyle/>
                    <a:p>
                      <a:pPr algn="l">
                        <a:buNone/>
                      </a:pPr>
                      <a:r>
                        <a:rPr lang="en-US"/>
                        <a:t>8</a:t>
                      </a:r>
                    </a:p>
                  </a:txBody>
                  <a:tcPr anchor="ctr">
                    <a:solidFill>
                      <a:srgbClr val="ED7D31"/>
                    </a:solidFill>
                  </a:tcPr>
                </a:tc>
                <a:tc>
                  <a:txBody>
                    <a:bodyPr/>
                    <a:lstStyle/>
                    <a:p>
                      <a:pPr algn="l">
                        <a:buNone/>
                      </a:pPr>
                      <a:r>
                        <a:rPr lang="en-US"/>
                        <a:t>50</a:t>
                      </a:r>
                    </a:p>
                  </a:txBody>
                  <a:tcPr anchor="ctr">
                    <a:solidFill>
                      <a:srgbClr val="ED7D31"/>
                    </a:solidFill>
                  </a:tcPr>
                </a:tc>
                <a:tc>
                  <a:txBody>
                    <a:bodyPr/>
                    <a:lstStyle/>
                    <a:p>
                      <a:pPr algn="l">
                        <a:buNone/>
                      </a:pPr>
                      <a:r>
                        <a:rPr lang="en-US"/>
                        <a:t>0.4200</a:t>
                      </a:r>
                    </a:p>
                  </a:txBody>
                  <a:tcPr anchor="ctr">
                    <a:solidFill>
                      <a:srgbClr val="ED7D31"/>
                    </a:solidFill>
                  </a:tcPr>
                </a:tc>
                <a:extLst>
                  <a:ext uri="{0D108BD9-81ED-4DB2-BD59-A6C34878D82A}">
                    <a16:rowId xmlns:a16="http://schemas.microsoft.com/office/drawing/2014/main" val="2070497711"/>
                  </a:ext>
                </a:extLst>
              </a:tr>
              <a:tr h="0">
                <a:tc>
                  <a:txBody>
                    <a:bodyPr/>
                    <a:lstStyle/>
                    <a:p>
                      <a:pPr algn="l">
                        <a:buNone/>
                      </a:pPr>
                      <a:r>
                        <a:rPr lang="en-US"/>
                        <a:t>8</a:t>
                      </a:r>
                    </a:p>
                  </a:txBody>
                  <a:tcPr anchor="ctr"/>
                </a:tc>
                <a:tc>
                  <a:txBody>
                    <a:bodyPr/>
                    <a:lstStyle/>
                    <a:p>
                      <a:pPr algn="l">
                        <a:buNone/>
                      </a:pPr>
                      <a:r>
                        <a:rPr lang="en-US"/>
                        <a:t>100</a:t>
                      </a:r>
                    </a:p>
                  </a:txBody>
                  <a:tcPr anchor="ctr"/>
                </a:tc>
                <a:tc>
                  <a:txBody>
                    <a:bodyPr/>
                    <a:lstStyle/>
                    <a:p>
                      <a:pPr algn="l">
                        <a:buNone/>
                      </a:pPr>
                      <a:r>
                        <a:rPr lang="en-US"/>
                        <a:t>0.2400</a:t>
                      </a:r>
                    </a:p>
                  </a:txBody>
                  <a:tcPr anchor="ctr"/>
                </a:tc>
                <a:extLst>
                  <a:ext uri="{0D108BD9-81ED-4DB2-BD59-A6C34878D82A}">
                    <a16:rowId xmlns:a16="http://schemas.microsoft.com/office/drawing/2014/main" val="278513477"/>
                  </a:ext>
                </a:extLst>
              </a:tr>
            </a:tbl>
          </a:graphicData>
        </a:graphic>
      </p:graphicFrame>
      <p:sp>
        <p:nvSpPr>
          <p:cNvPr id="13" name="TextBox 12">
            <a:extLst>
              <a:ext uri="{FF2B5EF4-FFF2-40B4-BE49-F238E27FC236}">
                <a16:creationId xmlns:a16="http://schemas.microsoft.com/office/drawing/2014/main" id="{A05F2DCF-4E87-E944-778F-0A097AC89993}"/>
              </a:ext>
            </a:extLst>
          </p:cNvPr>
          <p:cNvSpPr txBox="1"/>
          <p:nvPr/>
        </p:nvSpPr>
        <p:spPr>
          <a:xfrm>
            <a:off x="5459982" y="1001989"/>
            <a:ext cx="59851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800" err="1">
                <a:latin typeface="Aptos Display"/>
              </a:rPr>
              <a:t>Decision</a:t>
            </a:r>
            <a:r>
              <a:rPr lang="pl-PL" sz="4800">
                <a:latin typeface="Aptos Display"/>
              </a:rPr>
              <a:t> </a:t>
            </a:r>
            <a:r>
              <a:rPr lang="pl-PL" sz="4800" err="1">
                <a:latin typeface="Aptos Display"/>
              </a:rPr>
              <a:t>Tree</a:t>
            </a:r>
            <a:endParaRPr lang="en-US" sz="4800"/>
          </a:p>
        </p:txBody>
      </p:sp>
      <p:sp>
        <p:nvSpPr>
          <p:cNvPr id="3" name="Slide Number Placeholder 2">
            <a:extLst>
              <a:ext uri="{FF2B5EF4-FFF2-40B4-BE49-F238E27FC236}">
                <a16:creationId xmlns:a16="http://schemas.microsoft.com/office/drawing/2014/main" id="{40E1D5EC-7AA5-05B6-D5DC-7B61EA97D796}"/>
              </a:ext>
            </a:extLst>
          </p:cNvPr>
          <p:cNvSpPr>
            <a:spLocks noGrp="1"/>
          </p:cNvSpPr>
          <p:nvPr>
            <p:ph type="sldNum" sz="quarter" idx="12"/>
          </p:nvPr>
        </p:nvSpPr>
        <p:spPr/>
        <p:txBody>
          <a:bodyPr/>
          <a:lstStyle/>
          <a:p>
            <a:fld id="{A4BB64CE-0968-4711-95F1-83AA63AB51D8}" type="slidenum">
              <a:rPr lang="pl-PL" smtClean="0"/>
              <a:t>65</a:t>
            </a:fld>
            <a:endParaRPr lang="en-US"/>
          </a:p>
        </p:txBody>
      </p:sp>
    </p:spTree>
    <p:extLst>
      <p:ext uri="{BB962C8B-B14F-4D97-AF65-F5344CB8AC3E}">
        <p14:creationId xmlns:p14="http://schemas.microsoft.com/office/powerpoint/2010/main" val="1070552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D0A59-0232-96DC-0B8E-FEF4A1F3CA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3A3AB2-5473-168D-6067-293F43559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F57689FE-9C7B-9524-B960-7373EA044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5DB11596-234B-772B-A5D8-AB7A0649FB01}"/>
              </a:ext>
            </a:extLst>
          </p:cNvPr>
          <p:cNvSpPr>
            <a:spLocks noGrp="1"/>
          </p:cNvSpPr>
          <p:nvPr>
            <p:ph type="title"/>
          </p:nvPr>
        </p:nvSpPr>
        <p:spPr>
          <a:xfrm>
            <a:off x="1046746" y="586822"/>
            <a:ext cx="3560252" cy="1645920"/>
          </a:xfrm>
        </p:spPr>
        <p:txBody>
          <a:bodyPr>
            <a:normAutofit/>
          </a:bodyPr>
          <a:lstStyle/>
          <a:p>
            <a:r>
              <a:rPr lang="pl-PL" sz="3200" err="1"/>
              <a:t>Balanced</a:t>
            </a:r>
            <a:r>
              <a:rPr lang="pl-PL" sz="3200"/>
              <a:t> </a:t>
            </a:r>
            <a:r>
              <a:rPr lang="pl-PL" sz="3200" err="1"/>
              <a:t>dataset</a:t>
            </a:r>
            <a:r>
              <a:rPr lang="pl-PL" sz="3200"/>
              <a:t> </a:t>
            </a:r>
            <a:r>
              <a:rPr lang="pl-PL" sz="3200" err="1"/>
              <a:t>comparison</a:t>
            </a:r>
            <a:r>
              <a:rPr lang="pl-PL" sz="3200"/>
              <a:t> (10 </a:t>
            </a:r>
            <a:r>
              <a:rPr lang="pl-PL" sz="3200" err="1"/>
              <a:t>classes</a:t>
            </a:r>
            <a:r>
              <a:rPr lang="pl-PL" sz="3200"/>
              <a:t>) </a:t>
            </a:r>
            <a:r>
              <a:rPr lang="pl-PL" sz="3200">
                <a:latin typeface="Cascadia Code" panose="020B0609020000020004" pitchFamily="49" charset="0"/>
                <a:cs typeface="Cascadia Code" panose="020B0609020000020004" pitchFamily="49" charset="0"/>
              </a:rPr>
              <a:t>-&gt;</a:t>
            </a:r>
            <a:r>
              <a:rPr lang="pl-PL" sz="3200"/>
              <a:t> SVM </a:t>
            </a:r>
          </a:p>
        </p:txBody>
      </p:sp>
      <p:sp>
        <p:nvSpPr>
          <p:cNvPr id="26" name="Rectangle 25">
            <a:extLst>
              <a:ext uri="{FF2B5EF4-FFF2-40B4-BE49-F238E27FC236}">
                <a16:creationId xmlns:a16="http://schemas.microsoft.com/office/drawing/2014/main" id="{8FDEED54-3D64-E145-8D68-0C44AABA9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82B44644-A452-06A8-8D82-D61BED0C5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8">
            <a:extLst>
              <a:ext uri="{FF2B5EF4-FFF2-40B4-BE49-F238E27FC236}">
                <a16:creationId xmlns:a16="http://schemas.microsoft.com/office/drawing/2014/main" id="{ECE1C2B1-5CB4-7CC5-685A-2BDA529121A6}"/>
              </a:ext>
            </a:extLst>
          </p:cNvPr>
          <p:cNvSpPr>
            <a:spLocks noGrp="1"/>
          </p:cNvSpPr>
          <p:nvPr>
            <p:ph idx="1"/>
          </p:nvPr>
        </p:nvSpPr>
        <p:spPr>
          <a:xfrm>
            <a:off x="5351164" y="586822"/>
            <a:ext cx="6002636" cy="1645920"/>
          </a:xfrm>
        </p:spPr>
        <p:txBody>
          <a:bodyPr anchor="ctr">
            <a:normAutofit/>
          </a:bodyPr>
          <a:lstStyle/>
          <a:p>
            <a:pPr marL="0" indent="0">
              <a:buNone/>
            </a:pPr>
            <a:r>
              <a:rPr lang="pl-PL" sz="4800"/>
              <a:t>Different lambdas</a:t>
            </a:r>
          </a:p>
          <a:p>
            <a:pPr marL="0" indent="0">
              <a:buNone/>
            </a:pPr>
            <a:endParaRPr lang="en-US" sz="1800"/>
          </a:p>
        </p:txBody>
      </p:sp>
      <p:graphicFrame>
        <p:nvGraphicFramePr>
          <p:cNvPr id="4" name="Table 3">
            <a:extLst>
              <a:ext uri="{FF2B5EF4-FFF2-40B4-BE49-F238E27FC236}">
                <a16:creationId xmlns:a16="http://schemas.microsoft.com/office/drawing/2014/main" id="{CE38805D-121A-551D-01F8-985651EFC324}"/>
              </a:ext>
            </a:extLst>
          </p:cNvPr>
          <p:cNvGraphicFramePr>
            <a:graphicFrameLocks noGrp="1"/>
          </p:cNvGraphicFramePr>
          <p:nvPr>
            <p:extLst>
              <p:ext uri="{D42A27DB-BD31-4B8C-83A1-F6EECF244321}">
                <p14:modId xmlns:p14="http://schemas.microsoft.com/office/powerpoint/2010/main" val="2451883486"/>
              </p:ext>
            </p:extLst>
          </p:nvPr>
        </p:nvGraphicFramePr>
        <p:xfrm>
          <a:off x="967619" y="2727476"/>
          <a:ext cx="10333689" cy="3623396"/>
        </p:xfrm>
        <a:graphic>
          <a:graphicData uri="http://schemas.openxmlformats.org/drawingml/2006/table">
            <a:tbl>
              <a:tblPr bandRow="1">
                <a:tableStyleId>{5C22544A-7EE6-4342-B048-85BDC9FD1C3A}</a:tableStyleId>
              </a:tblPr>
              <a:tblGrid>
                <a:gridCol w="1330078">
                  <a:extLst>
                    <a:ext uri="{9D8B030D-6E8A-4147-A177-3AD203B41FA5}">
                      <a16:colId xmlns:a16="http://schemas.microsoft.com/office/drawing/2014/main" val="1383396797"/>
                    </a:ext>
                  </a:extLst>
                </a:gridCol>
                <a:gridCol w="3308145">
                  <a:extLst>
                    <a:ext uri="{9D8B030D-6E8A-4147-A177-3AD203B41FA5}">
                      <a16:colId xmlns:a16="http://schemas.microsoft.com/office/drawing/2014/main" val="3801978529"/>
                    </a:ext>
                  </a:extLst>
                </a:gridCol>
                <a:gridCol w="3308145">
                  <a:extLst>
                    <a:ext uri="{9D8B030D-6E8A-4147-A177-3AD203B41FA5}">
                      <a16:colId xmlns:a16="http://schemas.microsoft.com/office/drawing/2014/main" val="3026333258"/>
                    </a:ext>
                  </a:extLst>
                </a:gridCol>
                <a:gridCol w="2387321">
                  <a:extLst>
                    <a:ext uri="{9D8B030D-6E8A-4147-A177-3AD203B41FA5}">
                      <a16:colId xmlns:a16="http://schemas.microsoft.com/office/drawing/2014/main" val="4140138000"/>
                    </a:ext>
                  </a:extLst>
                </a:gridCol>
              </a:tblGrid>
              <a:tr h="517628">
                <a:tc>
                  <a:txBody>
                    <a:bodyPr/>
                    <a:lstStyle/>
                    <a:p>
                      <a:pPr>
                        <a:buNone/>
                      </a:pPr>
                      <a:r>
                        <a:rPr lang="en-US" b="1">
                          <a:effectLst/>
                          <a:latin typeface="Helvetica Neue"/>
                        </a:rPr>
                        <a:t>Lambda</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Train_Accuracy</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Test_Accuracy</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b="1">
                          <a:effectLst/>
                          <a:latin typeface="Helvetica Neue"/>
                        </a:rPr>
                        <a:t>Time_Seconds</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28671451"/>
                  </a:ext>
                </a:extLst>
              </a:tr>
              <a:tr h="517628">
                <a:tc>
                  <a:txBody>
                    <a:bodyPr/>
                    <a:lstStyle/>
                    <a:p>
                      <a:pPr lvl="0">
                        <a:buNone/>
                      </a:pPr>
                      <a:r>
                        <a:rPr lang="en-US" b="1">
                          <a:effectLst/>
                          <a:latin typeface="Helvetica Neue"/>
                        </a:rPr>
                        <a:t>0.00001</a:t>
                      </a:r>
                      <a:endParaRPr lang="en-US"/>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0.9654320987654321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0.8222222222222222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1287.1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6266439"/>
                  </a:ext>
                </a:extLst>
              </a:tr>
              <a:tr h="517628">
                <a:tc>
                  <a:txBody>
                    <a:bodyPr/>
                    <a:lstStyle/>
                    <a:p>
                      <a:pPr>
                        <a:buNone/>
                      </a:pPr>
                      <a:r>
                        <a:rPr lang="en-US" b="1">
                          <a:effectLst/>
                          <a:latin typeface="Helvetica Neue"/>
                        </a:rPr>
                        <a:t>0.0001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0.9654320987654321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0.8222222222222222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761.52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820388"/>
                  </a:ext>
                </a:extLst>
              </a:tr>
              <a:tr h="517628">
                <a:tc>
                  <a:txBody>
                    <a:bodyPr/>
                    <a:lstStyle/>
                    <a:p>
                      <a:pPr>
                        <a:buNone/>
                      </a:pPr>
                      <a:r>
                        <a:rPr lang="en-US" b="1">
                          <a:effectLst/>
                          <a:latin typeface="Helvetica Neue"/>
                        </a:rPr>
                        <a:t>0.001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0.9679012345679012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0.8222222222222222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764.05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4865900"/>
                  </a:ext>
                </a:extLst>
              </a:tr>
              <a:tr h="517628">
                <a:tc>
                  <a:txBody>
                    <a:bodyPr/>
                    <a:lstStyle/>
                    <a:p>
                      <a:pPr>
                        <a:buNone/>
                      </a:pPr>
                      <a:r>
                        <a:rPr lang="en-US" b="1">
                          <a:effectLst/>
                          <a:latin typeface="Helvetica Neue"/>
                        </a:rPr>
                        <a:t>0.01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0.9679012345679012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0.8222222222222222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447.09</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722727"/>
                  </a:ext>
                </a:extLst>
              </a:tr>
              <a:tr h="517628">
                <a:tc>
                  <a:txBody>
                    <a:bodyPr/>
                    <a:lstStyle/>
                    <a:p>
                      <a:pPr>
                        <a:buNone/>
                      </a:pPr>
                      <a:r>
                        <a:rPr lang="en-US" b="1">
                          <a:effectLst/>
                          <a:latin typeface="Helvetica Neue"/>
                        </a:rPr>
                        <a:t>0.1</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0.9555555555555556</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213.72</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9988376"/>
                  </a:ext>
                </a:extLst>
              </a:tr>
              <a:tr h="517628">
                <a:tc>
                  <a:txBody>
                    <a:bodyPr/>
                    <a:lstStyle/>
                    <a:p>
                      <a:pPr>
                        <a:buNone/>
                      </a:pPr>
                      <a:r>
                        <a:rPr lang="en-US" b="1">
                          <a:effectLst/>
                          <a:latin typeface="Helvetica Neue"/>
                        </a:rPr>
                        <a:t>1.0</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a:effectLst/>
                          <a:latin typeface="Helvetica Neue"/>
                        </a:rPr>
                        <a:t>0.8888888888888888</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0.7555555555555555</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a:effectLst/>
                          <a:latin typeface="Helvetica Neue"/>
                        </a:rPr>
                        <a:t>224.53</a:t>
                      </a:r>
                      <a:endParaRPr lang="en-US">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1913781"/>
                  </a:ext>
                </a:extLst>
              </a:tr>
            </a:tbl>
          </a:graphicData>
        </a:graphic>
      </p:graphicFrame>
      <p:sp>
        <p:nvSpPr>
          <p:cNvPr id="3" name="Slide Number Placeholder 2">
            <a:extLst>
              <a:ext uri="{FF2B5EF4-FFF2-40B4-BE49-F238E27FC236}">
                <a16:creationId xmlns:a16="http://schemas.microsoft.com/office/drawing/2014/main" id="{59842CE0-1D68-83BA-378F-9D253FA6D6D6}"/>
              </a:ext>
            </a:extLst>
          </p:cNvPr>
          <p:cNvSpPr>
            <a:spLocks noGrp="1"/>
          </p:cNvSpPr>
          <p:nvPr>
            <p:ph type="sldNum" sz="quarter" idx="12"/>
          </p:nvPr>
        </p:nvSpPr>
        <p:spPr/>
        <p:txBody>
          <a:bodyPr/>
          <a:lstStyle/>
          <a:p>
            <a:fld id="{A4BB64CE-0968-4711-95F1-83AA63AB51D8}" type="slidenum">
              <a:rPr lang="pl-PL" smtClean="0"/>
              <a:t>66</a:t>
            </a:fld>
            <a:endParaRPr lang="en-US"/>
          </a:p>
        </p:txBody>
      </p:sp>
    </p:spTree>
    <p:extLst>
      <p:ext uri="{BB962C8B-B14F-4D97-AF65-F5344CB8AC3E}">
        <p14:creationId xmlns:p14="http://schemas.microsoft.com/office/powerpoint/2010/main" val="750177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A88E8-B2CD-AD12-AD33-999E784537F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Comparison of heads</a:t>
            </a:r>
          </a:p>
        </p:txBody>
      </p:sp>
      <p:graphicFrame>
        <p:nvGraphicFramePr>
          <p:cNvPr id="5" name="Content Placeholder 4">
            <a:extLst>
              <a:ext uri="{FF2B5EF4-FFF2-40B4-BE49-F238E27FC236}">
                <a16:creationId xmlns:a16="http://schemas.microsoft.com/office/drawing/2014/main" id="{C7C62924-BC59-F424-9DA2-DF28F79579A7}"/>
              </a:ext>
            </a:extLst>
          </p:cNvPr>
          <p:cNvGraphicFramePr>
            <a:graphicFrameLocks noGrp="1"/>
          </p:cNvGraphicFramePr>
          <p:nvPr>
            <p:ph idx="1"/>
            <p:extLst>
              <p:ext uri="{D42A27DB-BD31-4B8C-83A1-F6EECF244321}">
                <p14:modId xmlns:p14="http://schemas.microsoft.com/office/powerpoint/2010/main" val="4041617052"/>
              </p:ext>
            </p:extLst>
          </p:nvPr>
        </p:nvGraphicFramePr>
        <p:xfrm>
          <a:off x="4053687" y="1365333"/>
          <a:ext cx="7158026" cy="4123944"/>
        </p:xfrm>
        <a:graphic>
          <a:graphicData uri="http://schemas.openxmlformats.org/drawingml/2006/table">
            <a:tbl>
              <a:tblPr bandRow="1">
                <a:noFill/>
                <a:tableStyleId>{5C22544A-7EE6-4342-B048-85BDC9FD1C3A}</a:tableStyleId>
              </a:tblPr>
              <a:tblGrid>
                <a:gridCol w="3579013">
                  <a:extLst>
                    <a:ext uri="{9D8B030D-6E8A-4147-A177-3AD203B41FA5}">
                      <a16:colId xmlns:a16="http://schemas.microsoft.com/office/drawing/2014/main" val="1853556291"/>
                    </a:ext>
                  </a:extLst>
                </a:gridCol>
                <a:gridCol w="3579013">
                  <a:extLst>
                    <a:ext uri="{9D8B030D-6E8A-4147-A177-3AD203B41FA5}">
                      <a16:colId xmlns:a16="http://schemas.microsoft.com/office/drawing/2014/main" val="3443287377"/>
                    </a:ext>
                  </a:extLst>
                </a:gridCol>
              </a:tblGrid>
              <a:tr h="1030986">
                <a:tc>
                  <a:txBody>
                    <a:bodyPr/>
                    <a:lstStyle/>
                    <a:p>
                      <a:pPr>
                        <a:buNone/>
                      </a:pPr>
                      <a:r>
                        <a:rPr lang="en-US" sz="3300" cap="none" spc="0">
                          <a:solidFill>
                            <a:schemeClr val="tx1"/>
                          </a:solidFill>
                        </a:rPr>
                        <a:t>Model</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9525" cap="flat" cmpd="sng" algn="ctr">
                      <a:noFill/>
                      <a:prstDash val="solid"/>
                    </a:lnB>
                    <a:noFill/>
                  </a:tcPr>
                </a:tc>
                <a:tc>
                  <a:txBody>
                    <a:bodyPr/>
                    <a:lstStyle/>
                    <a:p>
                      <a:pPr>
                        <a:buNone/>
                      </a:pPr>
                      <a:r>
                        <a:rPr lang="en-US" sz="3300" cap="none" spc="0">
                          <a:solidFill>
                            <a:schemeClr val="tx1"/>
                          </a:solidFill>
                        </a:rPr>
                        <a:t>Accuracy</a:t>
                      </a:r>
                    </a:p>
                  </a:txBody>
                  <a:tcPr marL="176022" marR="251460" marT="50292" marB="377190" anchor="ctr">
                    <a:lnL w="12700" cmpd="sng">
                      <a:noFill/>
                      <a:prstDash val="solid"/>
                    </a:lnL>
                    <a:lnR w="12700" cmpd="sng">
                      <a:noFill/>
                      <a:prstDash val="solid"/>
                    </a:lnR>
                    <a:lnT w="9525" cap="flat" cmpd="sng" algn="ctr">
                      <a:noFill/>
                      <a:prstDash val="solid"/>
                    </a:lnT>
                    <a:lnB w="9525" cap="flat" cmpd="sng" algn="ctr">
                      <a:noFill/>
                      <a:prstDash val="solid"/>
                    </a:lnB>
                    <a:noFill/>
                  </a:tcPr>
                </a:tc>
                <a:extLst>
                  <a:ext uri="{0D108BD9-81ED-4DB2-BD59-A6C34878D82A}">
                    <a16:rowId xmlns:a16="http://schemas.microsoft.com/office/drawing/2014/main" val="1393581920"/>
                  </a:ext>
                </a:extLst>
              </a:tr>
              <a:tr h="1030986">
                <a:tc>
                  <a:txBody>
                    <a:bodyPr/>
                    <a:lstStyle/>
                    <a:p>
                      <a:pPr>
                        <a:buNone/>
                      </a:pPr>
                      <a:r>
                        <a:rPr lang="en-US" sz="3300" cap="none" spc="0">
                          <a:solidFill>
                            <a:schemeClr val="tx1"/>
                          </a:solidFill>
                        </a:rPr>
                        <a:t>Neural Network</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buNone/>
                      </a:pPr>
                      <a:r>
                        <a:rPr lang="en-US" sz="3300" cap="none" spc="0">
                          <a:solidFill>
                            <a:schemeClr val="tx1"/>
                          </a:solidFill>
                        </a:rPr>
                        <a:t>93.75%</a:t>
                      </a:r>
                    </a:p>
                  </a:txBody>
                  <a:tcPr marL="176022" marR="251460" marT="50292" marB="377190"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47384635"/>
                  </a:ext>
                </a:extLst>
              </a:tr>
              <a:tr h="1030986">
                <a:tc>
                  <a:txBody>
                    <a:bodyPr/>
                    <a:lstStyle/>
                    <a:p>
                      <a:pPr>
                        <a:buNone/>
                      </a:pPr>
                      <a:r>
                        <a:rPr lang="en-US" sz="3300" cap="none" spc="0">
                          <a:solidFill>
                            <a:schemeClr val="tx1"/>
                          </a:solidFill>
                        </a:rPr>
                        <a:t>Decision Tree</a:t>
                      </a:r>
                    </a:p>
                  </a:txBody>
                  <a:tcPr marL="176022" marR="251460" marT="50292" marB="377190"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buNone/>
                      </a:pPr>
                      <a:r>
                        <a:rPr lang="en-US" sz="3300" cap="none" spc="0">
                          <a:solidFill>
                            <a:schemeClr val="tx1"/>
                          </a:solidFill>
                        </a:rPr>
                        <a:t>42.00%</a:t>
                      </a:r>
                    </a:p>
                  </a:txBody>
                  <a:tcPr marL="176022" marR="251460" marT="50292" marB="377190"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473767275"/>
                  </a:ext>
                </a:extLst>
              </a:tr>
              <a:tr h="1030986">
                <a:tc>
                  <a:txBody>
                    <a:bodyPr/>
                    <a:lstStyle/>
                    <a:p>
                      <a:pPr>
                        <a:buNone/>
                      </a:pPr>
                      <a:r>
                        <a:rPr lang="en-US" sz="3300" cap="none" spc="0">
                          <a:solidFill>
                            <a:schemeClr val="tx1"/>
                          </a:solidFill>
                        </a:rPr>
                        <a:t>SVM</a:t>
                      </a:r>
                    </a:p>
                  </a:txBody>
                  <a:tcPr marL="176022" marR="251460" marT="50292" marB="377190"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buNone/>
                      </a:pPr>
                      <a:r>
                        <a:rPr lang="en-US" sz="3300" cap="none" spc="0">
                          <a:solidFill>
                            <a:schemeClr val="tx1"/>
                          </a:solidFill>
                        </a:rPr>
                        <a:t>80.56%</a:t>
                      </a:r>
                    </a:p>
                  </a:txBody>
                  <a:tcPr marL="176022" marR="251460" marT="50292" marB="377190"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16217002"/>
                  </a:ext>
                </a:extLst>
              </a:tr>
            </a:tbl>
          </a:graphicData>
        </a:graphic>
      </p:graphicFrame>
      <p:sp>
        <p:nvSpPr>
          <p:cNvPr id="3" name="Slide Number Placeholder 2">
            <a:extLst>
              <a:ext uri="{FF2B5EF4-FFF2-40B4-BE49-F238E27FC236}">
                <a16:creationId xmlns:a16="http://schemas.microsoft.com/office/drawing/2014/main" id="{5490A0AE-CE83-CFB2-9A5E-85154042CC82}"/>
              </a:ext>
            </a:extLst>
          </p:cNvPr>
          <p:cNvSpPr>
            <a:spLocks noGrp="1"/>
          </p:cNvSpPr>
          <p:nvPr>
            <p:ph type="sldNum" sz="quarter" idx="12"/>
          </p:nvPr>
        </p:nvSpPr>
        <p:spPr/>
        <p:txBody>
          <a:bodyPr/>
          <a:lstStyle/>
          <a:p>
            <a:fld id="{A4BB64CE-0968-4711-95F1-83AA63AB51D8}" type="slidenum">
              <a:rPr lang="pl-PL" smtClean="0"/>
              <a:t>67</a:t>
            </a:fld>
            <a:endParaRPr lang="en-US"/>
          </a:p>
        </p:txBody>
      </p:sp>
    </p:spTree>
    <p:extLst>
      <p:ext uri="{BB962C8B-B14F-4D97-AF65-F5344CB8AC3E}">
        <p14:creationId xmlns:p14="http://schemas.microsoft.com/office/powerpoint/2010/main" val="995077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C719B49-B2D6-4981-6705-0780A9527E94}"/>
              </a:ext>
            </a:extLst>
          </p:cNvPr>
          <p:cNvSpPr>
            <a:spLocks noGrp="1"/>
          </p:cNvSpPr>
          <p:nvPr>
            <p:ph type="title"/>
          </p:nvPr>
        </p:nvSpPr>
        <p:spPr>
          <a:xfrm>
            <a:off x="1371597" y="348865"/>
            <a:ext cx="10044023" cy="877729"/>
          </a:xfrm>
        </p:spPr>
        <p:txBody>
          <a:bodyPr anchor="ctr">
            <a:normAutofit/>
          </a:bodyPr>
          <a:lstStyle/>
          <a:p>
            <a:r>
              <a:rPr lang="pl-PL" sz="4000">
                <a:solidFill>
                  <a:srgbClr val="FFFFFF"/>
                </a:solidFill>
              </a:rPr>
              <a:t>Conclusions</a:t>
            </a:r>
          </a:p>
        </p:txBody>
      </p:sp>
      <p:graphicFrame>
        <p:nvGraphicFramePr>
          <p:cNvPr id="5" name="Symbol zastępczy zawartości 2">
            <a:extLst>
              <a:ext uri="{FF2B5EF4-FFF2-40B4-BE49-F238E27FC236}">
                <a16:creationId xmlns:a16="http://schemas.microsoft.com/office/drawing/2014/main" id="{58EC1484-5D3B-AEEC-6688-260238712C20}"/>
              </a:ext>
            </a:extLst>
          </p:cNvPr>
          <p:cNvGraphicFramePr>
            <a:graphicFrameLocks noGrp="1"/>
          </p:cNvGraphicFramePr>
          <p:nvPr>
            <p:ph idx="1"/>
            <p:extLst>
              <p:ext uri="{D42A27DB-BD31-4B8C-83A1-F6EECF244321}">
                <p14:modId xmlns:p14="http://schemas.microsoft.com/office/powerpoint/2010/main" val="19198615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F4C978B2-88B5-AC30-C229-D30ADF4B00E4}"/>
              </a:ext>
            </a:extLst>
          </p:cNvPr>
          <p:cNvSpPr>
            <a:spLocks noGrp="1"/>
          </p:cNvSpPr>
          <p:nvPr>
            <p:ph type="sldNum" sz="quarter" idx="12"/>
          </p:nvPr>
        </p:nvSpPr>
        <p:spPr/>
        <p:txBody>
          <a:bodyPr/>
          <a:lstStyle/>
          <a:p>
            <a:fld id="{A4BB64CE-0968-4711-95F1-83AA63AB51D8}" type="slidenum">
              <a:rPr lang="pl-PL" smtClean="0"/>
              <a:t>68</a:t>
            </a:fld>
            <a:endParaRPr lang="en-US"/>
          </a:p>
        </p:txBody>
      </p:sp>
    </p:spTree>
    <p:extLst>
      <p:ext uri="{BB962C8B-B14F-4D97-AF65-F5344CB8AC3E}">
        <p14:creationId xmlns:p14="http://schemas.microsoft.com/office/powerpoint/2010/main" val="1116776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E17E2DE-A5A8-E6F0-C132-F0E69A061B33}"/>
              </a:ext>
            </a:extLst>
          </p:cNvPr>
          <p:cNvSpPr>
            <a:spLocks noGrp="1"/>
          </p:cNvSpPr>
          <p:nvPr>
            <p:ph type="title"/>
          </p:nvPr>
        </p:nvSpPr>
        <p:spPr>
          <a:xfrm>
            <a:off x="1156851" y="637762"/>
            <a:ext cx="9888496" cy="900131"/>
          </a:xfrm>
        </p:spPr>
        <p:txBody>
          <a:bodyPr anchor="t">
            <a:normAutofit/>
          </a:bodyPr>
          <a:lstStyle/>
          <a:p>
            <a:r>
              <a:rPr lang="pl-PL" sz="4000">
                <a:solidFill>
                  <a:schemeClr val="bg1"/>
                </a:solidFill>
              </a:rPr>
              <a:t>References</a:t>
            </a: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298F4287-0F45-7623-DD18-473F721935FC}"/>
              </a:ext>
            </a:extLst>
          </p:cNvPr>
          <p:cNvSpPr>
            <a:spLocks noGrp="1"/>
          </p:cNvSpPr>
          <p:nvPr>
            <p:ph idx="1"/>
          </p:nvPr>
        </p:nvSpPr>
        <p:spPr>
          <a:xfrm>
            <a:off x="1155548" y="2217343"/>
            <a:ext cx="9880893" cy="3959619"/>
          </a:xfrm>
        </p:spPr>
        <p:txBody>
          <a:bodyPr>
            <a:normAutofit lnSpcReduction="10000"/>
          </a:bodyPr>
          <a:lstStyle/>
          <a:p>
            <a:r>
              <a:rPr lang="en-US" sz="2000"/>
              <a:t>Wang, </a:t>
            </a:r>
            <a:r>
              <a:rPr lang="en-US" sz="2000" err="1"/>
              <a:t>Yansong</a:t>
            </a:r>
            <a:r>
              <a:rPr lang="en-US" sz="2000"/>
              <a:t>, and Xian Hu. "Machine learning-based image recognition for rural architectural planning and design." </a:t>
            </a:r>
            <a:r>
              <a:rPr lang="en-US" sz="2000" i="1"/>
              <a:t>Neural Computing and Applications</a:t>
            </a:r>
            <a:r>
              <a:rPr lang="en-US" sz="2000"/>
              <a:t> 37.13 (2025): 8073-8082.(cited as RA)</a:t>
            </a:r>
            <a:endParaRPr lang="pl-PL" sz="2000"/>
          </a:p>
          <a:p>
            <a:r>
              <a:rPr lang="pl-PL" sz="2000"/>
              <a:t>Abdullah, </a:t>
            </a:r>
            <a:r>
              <a:rPr lang="pl-PL" sz="2000" err="1"/>
              <a:t>Dakhaz</a:t>
            </a:r>
            <a:r>
              <a:rPr lang="pl-PL" sz="2000"/>
              <a:t> Mustafa, and </a:t>
            </a:r>
            <a:r>
              <a:rPr lang="pl-PL" sz="2000" err="1"/>
              <a:t>Adnan</a:t>
            </a:r>
            <a:r>
              <a:rPr lang="pl-PL" sz="2000"/>
              <a:t> </a:t>
            </a:r>
            <a:r>
              <a:rPr lang="pl-PL" sz="2000" err="1"/>
              <a:t>Mohsin</a:t>
            </a:r>
            <a:r>
              <a:rPr lang="pl-PL" sz="2000"/>
              <a:t> </a:t>
            </a:r>
            <a:r>
              <a:rPr lang="pl-PL" sz="2000" err="1"/>
              <a:t>Abdulazeez</a:t>
            </a:r>
            <a:r>
              <a:rPr lang="pl-PL" sz="2000"/>
              <a:t>. "Machine learning </a:t>
            </a:r>
            <a:r>
              <a:rPr lang="pl-PL" sz="2000" err="1"/>
              <a:t>applications</a:t>
            </a:r>
            <a:r>
              <a:rPr lang="pl-PL" sz="2000"/>
              <a:t> </a:t>
            </a:r>
            <a:r>
              <a:rPr lang="pl-PL" sz="2000" err="1"/>
              <a:t>based</a:t>
            </a:r>
            <a:r>
              <a:rPr lang="pl-PL" sz="2000"/>
              <a:t> on SVM </a:t>
            </a:r>
            <a:r>
              <a:rPr lang="pl-PL" sz="2000" err="1"/>
              <a:t>classification</a:t>
            </a:r>
            <a:r>
              <a:rPr lang="pl-PL" sz="2000"/>
              <a:t> a </a:t>
            </a:r>
            <a:r>
              <a:rPr lang="pl-PL" sz="2000" err="1"/>
              <a:t>review</a:t>
            </a:r>
            <a:r>
              <a:rPr lang="pl-PL" sz="2000"/>
              <a:t>." </a:t>
            </a:r>
            <a:r>
              <a:rPr lang="pl-PL" sz="2000" i="1" err="1"/>
              <a:t>Qubahan</a:t>
            </a:r>
            <a:r>
              <a:rPr lang="pl-PL" sz="2000" i="1"/>
              <a:t> </a:t>
            </a:r>
            <a:r>
              <a:rPr lang="pl-PL" sz="2000" i="1" err="1"/>
              <a:t>Academic</a:t>
            </a:r>
            <a:r>
              <a:rPr lang="pl-PL" sz="2000" i="1"/>
              <a:t> </a:t>
            </a:r>
            <a:r>
              <a:rPr lang="pl-PL" sz="2000" i="1" err="1"/>
              <a:t>Journal</a:t>
            </a:r>
            <a:r>
              <a:rPr lang="pl-PL" sz="2000"/>
              <a:t> 1.2 (2021): 81-90. (</a:t>
            </a:r>
            <a:r>
              <a:rPr lang="pl-PL" sz="2000" err="1"/>
              <a:t>cited</a:t>
            </a:r>
            <a:r>
              <a:rPr lang="pl-PL" sz="2000"/>
              <a:t> as SVM)</a:t>
            </a:r>
          </a:p>
          <a:p>
            <a:r>
              <a:rPr lang="pl-PL" sz="2000" err="1"/>
              <a:t>Asadollahfardi</a:t>
            </a:r>
            <a:r>
              <a:rPr lang="pl-PL" sz="2000"/>
              <a:t>, </a:t>
            </a:r>
            <a:r>
              <a:rPr lang="pl-PL" sz="2000" err="1"/>
              <a:t>Gholamreza</a:t>
            </a:r>
            <a:r>
              <a:rPr lang="pl-PL" sz="2000"/>
              <a:t>. "</a:t>
            </a:r>
            <a:r>
              <a:rPr lang="pl-PL" sz="2000" err="1"/>
              <a:t>Artificial</a:t>
            </a:r>
            <a:r>
              <a:rPr lang="pl-PL" sz="2000"/>
              <a:t> </a:t>
            </a:r>
            <a:r>
              <a:rPr lang="pl-PL" sz="2000" err="1"/>
              <a:t>neural</a:t>
            </a:r>
            <a:r>
              <a:rPr lang="pl-PL" sz="2000"/>
              <a:t> network." </a:t>
            </a:r>
            <a:r>
              <a:rPr lang="pl-PL" sz="2000" i="1" err="1"/>
              <a:t>Water</a:t>
            </a:r>
            <a:r>
              <a:rPr lang="pl-PL" sz="2000" i="1"/>
              <a:t> </a:t>
            </a:r>
            <a:r>
              <a:rPr lang="pl-PL" sz="2000" i="1" err="1"/>
              <a:t>Quality</a:t>
            </a:r>
            <a:r>
              <a:rPr lang="pl-PL" sz="2000" i="1"/>
              <a:t> Management: </a:t>
            </a:r>
            <a:r>
              <a:rPr lang="pl-PL" sz="2000" i="1" err="1"/>
              <a:t>Assessment</a:t>
            </a:r>
            <a:r>
              <a:rPr lang="pl-PL" sz="2000" i="1"/>
              <a:t> and </a:t>
            </a:r>
            <a:r>
              <a:rPr lang="pl-PL" sz="2000" i="1" err="1"/>
              <a:t>Interpretation</a:t>
            </a:r>
            <a:r>
              <a:rPr lang="pl-PL" sz="2000"/>
              <a:t>. Berlin, Heidelberg: Springer Berlin Heidelberg, 2014. 77-91. (</a:t>
            </a:r>
            <a:r>
              <a:rPr lang="pl-PL" sz="2000" err="1"/>
              <a:t>cited</a:t>
            </a:r>
            <a:r>
              <a:rPr lang="pl-PL" sz="2000"/>
              <a:t> as ANN)</a:t>
            </a:r>
          </a:p>
          <a:p>
            <a:r>
              <a:rPr lang="en-US" sz="2000"/>
              <a:t>Lee, C. S., Cheang, P. Y. S., &amp; </a:t>
            </a:r>
            <a:r>
              <a:rPr lang="en-US" sz="2000" err="1"/>
              <a:t>Moslehpour</a:t>
            </a:r>
            <a:r>
              <a:rPr lang="en-US" sz="2000"/>
              <a:t>, M. (2022). Predictive analytics in business analytics: Decision tree.</a:t>
            </a:r>
            <a:r>
              <a:rPr lang="en-US" sz="2000" i="1"/>
              <a:t> Advances in Decision Sciences, 26</a:t>
            </a:r>
            <a:r>
              <a:rPr lang="en-US" sz="2000"/>
              <a:t>(1), 1-29. Retrieved from </a:t>
            </a:r>
            <a:r>
              <a:rPr lang="en-US" sz="2000">
                <a:hlinkClick r:id="rId2"/>
              </a:rPr>
              <a:t>https://www.proquest.com/scholarly-journals/predictive-analytics-business-decision-tree/docview/2674049708/se-2</a:t>
            </a:r>
            <a:r>
              <a:rPr lang="pl-PL" sz="2000"/>
              <a:t> (</a:t>
            </a:r>
            <a:r>
              <a:rPr lang="pl-PL" sz="2000" err="1"/>
              <a:t>cited</a:t>
            </a:r>
            <a:r>
              <a:rPr lang="pl-PL" sz="2000"/>
              <a:t> as AS)</a:t>
            </a:r>
          </a:p>
        </p:txBody>
      </p:sp>
      <p:sp>
        <p:nvSpPr>
          <p:cNvPr id="4" name="Slide Number Placeholder 3">
            <a:extLst>
              <a:ext uri="{FF2B5EF4-FFF2-40B4-BE49-F238E27FC236}">
                <a16:creationId xmlns:a16="http://schemas.microsoft.com/office/drawing/2014/main" id="{C2A74CDD-CABB-DF52-4F5C-B75180461FB2}"/>
              </a:ext>
            </a:extLst>
          </p:cNvPr>
          <p:cNvSpPr>
            <a:spLocks noGrp="1"/>
          </p:cNvSpPr>
          <p:nvPr>
            <p:ph type="sldNum" sz="quarter" idx="12"/>
          </p:nvPr>
        </p:nvSpPr>
        <p:spPr/>
        <p:txBody>
          <a:bodyPr/>
          <a:lstStyle/>
          <a:p>
            <a:fld id="{A4BB64CE-0968-4711-95F1-83AA63AB51D8}" type="slidenum">
              <a:rPr lang="pl-PL" smtClean="0"/>
              <a:t>69</a:t>
            </a:fld>
            <a:endParaRPr lang="en-US"/>
          </a:p>
        </p:txBody>
      </p:sp>
    </p:spTree>
    <p:extLst>
      <p:ext uri="{BB962C8B-B14F-4D97-AF65-F5344CB8AC3E}">
        <p14:creationId xmlns:p14="http://schemas.microsoft.com/office/powerpoint/2010/main" val="339572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1" descr="Zbliżenie otwartej książki na tle rozmytego regału na książki">
            <a:extLst>
              <a:ext uri="{FF2B5EF4-FFF2-40B4-BE49-F238E27FC236}">
                <a16:creationId xmlns:a16="http://schemas.microsoft.com/office/drawing/2014/main" id="{10AE04B7-30FC-0F7E-B75D-7C29CE8EA526}"/>
              </a:ext>
            </a:extLst>
          </p:cNvPr>
          <p:cNvPicPr>
            <a:picLocks noChangeAspect="1"/>
          </p:cNvPicPr>
          <p:nvPr/>
        </p:nvPicPr>
        <p:blipFill>
          <a:blip r:embed="rId2"/>
          <a:srcRect l="186" t="9091" r="23112"/>
          <a:stretch>
            <a:fillRect/>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551CB0B-7ED2-B047-6AEA-FB977E67816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Literature review</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335C323-713E-EF3B-C31F-477E9AB7D08A}"/>
              </a:ext>
            </a:extLst>
          </p:cNvPr>
          <p:cNvSpPr>
            <a:spLocks noGrp="1"/>
          </p:cNvSpPr>
          <p:nvPr>
            <p:ph type="sldNum" sz="quarter" idx="12"/>
          </p:nvPr>
        </p:nvSpPr>
        <p:spPr/>
        <p:txBody>
          <a:bodyPr/>
          <a:lstStyle/>
          <a:p>
            <a:fld id="{A4BB64CE-0968-4711-95F1-83AA63AB51D8}" type="slidenum">
              <a:rPr lang="pl-PL" smtClean="0"/>
              <a:t>7</a:t>
            </a:fld>
            <a:endParaRPr lang="en-US"/>
          </a:p>
        </p:txBody>
      </p:sp>
    </p:spTree>
    <p:extLst>
      <p:ext uri="{BB962C8B-B14F-4D97-AF65-F5344CB8AC3E}">
        <p14:creationId xmlns:p14="http://schemas.microsoft.com/office/powerpoint/2010/main" val="64618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624E58E-CE6E-ECD3-0C17-E8D75303A92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4500" kern="1200">
                <a:solidFill>
                  <a:schemeClr val="tx1"/>
                </a:solidFill>
                <a:latin typeface="+mj-lt"/>
                <a:ea typeface="+mj-ea"/>
                <a:cs typeface="+mj-cs"/>
              </a:rPr>
              <a:t>Machine Learning Applications based on SVM Classification: A Review</a:t>
            </a:r>
            <a:r>
              <a:rPr lang="pl-PL" sz="4500" kern="1200">
                <a:solidFill>
                  <a:schemeClr val="tx1"/>
                </a:solidFill>
                <a:latin typeface="+mj-lt"/>
                <a:ea typeface="+mj-ea"/>
                <a:cs typeface="+mj-cs"/>
              </a:rPr>
              <a:t> [SVM, 2021]</a:t>
            </a:r>
            <a:r>
              <a:rPr lang="en-US" sz="4500" kern="1200">
                <a:solidFill>
                  <a:schemeClr val="tx1"/>
                </a:solidFill>
                <a:latin typeface="+mj-lt"/>
                <a:ea typeface="+mj-ea"/>
                <a:cs typeface="+mj-cs"/>
              </a:rPr>
              <a:t> </a:t>
            </a:r>
            <a:br>
              <a:rPr lang="en-US" sz="4500" kern="1200">
                <a:solidFill>
                  <a:schemeClr val="tx1"/>
                </a:solidFill>
                <a:latin typeface="+mj-lt"/>
                <a:ea typeface="+mj-ea"/>
                <a:cs typeface="+mj-cs"/>
              </a:rPr>
            </a:b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cxnSp>
        <p:nvCxnSpPr>
          <p:cNvPr id="37" name="Straight Connector 3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0D918B0-B006-567C-9C27-541534DDF907}"/>
              </a:ext>
            </a:extLst>
          </p:cNvPr>
          <p:cNvSpPr>
            <a:spLocks noGrp="1"/>
          </p:cNvSpPr>
          <p:nvPr>
            <p:ph type="sldNum" sz="quarter" idx="12"/>
          </p:nvPr>
        </p:nvSpPr>
        <p:spPr/>
        <p:txBody>
          <a:bodyPr/>
          <a:lstStyle/>
          <a:p>
            <a:fld id="{A4BB64CE-0968-4711-95F1-83AA63AB51D8}" type="slidenum">
              <a:rPr lang="pl-PL" smtClean="0"/>
              <a:t>8</a:t>
            </a:fld>
            <a:endParaRPr lang="en-US"/>
          </a:p>
        </p:txBody>
      </p:sp>
    </p:spTree>
    <p:extLst>
      <p:ext uri="{BB962C8B-B14F-4D97-AF65-F5344CB8AC3E}">
        <p14:creationId xmlns:p14="http://schemas.microsoft.com/office/powerpoint/2010/main" val="299562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63" name="Arc 106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ytuł 1">
            <a:extLst>
              <a:ext uri="{FF2B5EF4-FFF2-40B4-BE49-F238E27FC236}">
                <a16:creationId xmlns:a16="http://schemas.microsoft.com/office/drawing/2014/main" id="{BA1C93DB-3E3D-8B0B-8198-8755DEFC8E23}"/>
              </a:ext>
            </a:extLst>
          </p:cNvPr>
          <p:cNvSpPr>
            <a:spLocks noGrp="1"/>
          </p:cNvSpPr>
          <p:nvPr>
            <p:ph type="title"/>
          </p:nvPr>
        </p:nvSpPr>
        <p:spPr>
          <a:xfrm>
            <a:off x="5894962" y="479493"/>
            <a:ext cx="5458838" cy="1325563"/>
          </a:xfrm>
        </p:spPr>
        <p:txBody>
          <a:bodyPr vert="horz" lIns="91440" tIns="45720" rIns="91440" bIns="45720" rtlCol="0">
            <a:normAutofit/>
          </a:bodyPr>
          <a:lstStyle/>
          <a:p>
            <a:r>
              <a:rPr lang="en-US" kern="1200">
                <a:latin typeface="+mj-lt"/>
                <a:ea typeface="+mj-ea"/>
                <a:cs typeface="+mj-cs"/>
              </a:rPr>
              <a:t>Paper overview</a:t>
            </a:r>
          </a:p>
        </p:txBody>
      </p:sp>
      <p:sp>
        <p:nvSpPr>
          <p:cNvPr id="1065" name="Freeform: Shape 106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Obraz 5" descr="Obraz zawierający linia, diagram, zrzut ekranu, tekst&#10;&#10;Zawartość wygenerowana przez AI może być niepoprawna.">
            <a:extLst>
              <a:ext uri="{FF2B5EF4-FFF2-40B4-BE49-F238E27FC236}">
                <a16:creationId xmlns:a16="http://schemas.microsoft.com/office/drawing/2014/main" id="{98026599-9438-8D7C-6DA2-D3B0B411D7FB}"/>
              </a:ext>
            </a:extLst>
          </p:cNvPr>
          <p:cNvPicPr>
            <a:picLocks noChangeAspect="1"/>
          </p:cNvPicPr>
          <p:nvPr/>
        </p:nvPicPr>
        <p:blipFill>
          <a:blip r:embed="rId2"/>
          <a:stretch>
            <a:fillRect/>
          </a:stretch>
        </p:blipFill>
        <p:spPr>
          <a:xfrm>
            <a:off x="703182" y="2006461"/>
            <a:ext cx="4777381" cy="26753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Symbol zastępczy zawartości 2">
            <a:extLst>
              <a:ext uri="{FF2B5EF4-FFF2-40B4-BE49-F238E27FC236}">
                <a16:creationId xmlns:a16="http://schemas.microsoft.com/office/drawing/2014/main" id="{890B27D6-C076-4979-B35F-8D3FB5A3BB39}"/>
              </a:ext>
            </a:extLst>
          </p:cNvPr>
          <p:cNvSpPr>
            <a:spLocks noGrp="1"/>
          </p:cNvSpPr>
          <p:nvPr>
            <p:ph idx="1"/>
          </p:nvPr>
        </p:nvSpPr>
        <p:spPr>
          <a:xfrm>
            <a:off x="5894962" y="1984443"/>
            <a:ext cx="5458838" cy="4192520"/>
          </a:xfrm>
        </p:spPr>
        <p:txBody>
          <a:bodyPr vert="horz" lIns="91440" tIns="45720" rIns="91440" bIns="45720" rtlCol="0">
            <a:normAutofit/>
          </a:bodyPr>
          <a:lstStyle/>
          <a:p>
            <a:pPr>
              <a:spcAft>
                <a:spcPts val="600"/>
              </a:spcAft>
              <a:buFont typeface="Wingdings" panose="05000000000000000000" pitchFamily="2" charset="2"/>
              <a:buChar char="Ø"/>
            </a:pPr>
            <a:r>
              <a:rPr lang="pl-PL" sz="1800"/>
              <a:t>,,</a:t>
            </a:r>
            <a:r>
              <a:rPr lang="en-US" sz="1800"/>
              <a:t>This paper explored active approaches that are implemented using SVM classifier in different research fields.</a:t>
            </a:r>
            <a:r>
              <a:rPr lang="pl-PL" sz="1800"/>
              <a:t>”</a:t>
            </a:r>
          </a:p>
          <a:p>
            <a:pPr>
              <a:spcAft>
                <a:spcPts val="600"/>
              </a:spcAft>
              <a:buFont typeface="Wingdings" panose="05000000000000000000" pitchFamily="2" charset="2"/>
              <a:buChar char="Ø"/>
            </a:pPr>
            <a:r>
              <a:rPr lang="pl-PL" sz="1800"/>
              <a:t>Face </a:t>
            </a:r>
            <a:r>
              <a:rPr lang="en-US" sz="1800"/>
              <a:t>detection and</a:t>
            </a:r>
            <a:r>
              <a:rPr lang="pl-PL" sz="1800"/>
              <a:t> </a:t>
            </a:r>
            <a:r>
              <a:rPr lang="en-US" sz="1800"/>
              <a:t>recognition</a:t>
            </a:r>
            <a:endParaRPr lang="pl-PL" sz="1800"/>
          </a:p>
          <a:p>
            <a:pPr>
              <a:spcAft>
                <a:spcPts val="600"/>
              </a:spcAft>
              <a:buFont typeface="Wingdings" panose="05000000000000000000" pitchFamily="2" charset="2"/>
              <a:buChar char="Ø"/>
            </a:pPr>
            <a:r>
              <a:rPr lang="en-US" sz="1800"/>
              <a:t>Text Recognition</a:t>
            </a:r>
            <a:endParaRPr lang="pl-PL" sz="1800"/>
          </a:p>
          <a:p>
            <a:pPr>
              <a:spcAft>
                <a:spcPts val="600"/>
              </a:spcAft>
              <a:buFont typeface="Wingdings" panose="05000000000000000000" pitchFamily="2" charset="2"/>
              <a:buChar char="Ø"/>
            </a:pPr>
            <a:r>
              <a:rPr lang="en-US" sz="1800"/>
              <a:t>Disease diagnosing</a:t>
            </a:r>
            <a:endParaRPr lang="pl-PL" sz="1800"/>
          </a:p>
          <a:p>
            <a:pPr>
              <a:spcAft>
                <a:spcPts val="600"/>
              </a:spcAft>
              <a:buFont typeface="Wingdings" panose="05000000000000000000" pitchFamily="2" charset="2"/>
              <a:buChar char="Ø"/>
            </a:pPr>
            <a:r>
              <a:rPr lang="pl-PL" sz="1800"/>
              <a:t>S</a:t>
            </a:r>
            <a:r>
              <a:rPr lang="en-US" sz="1800" err="1"/>
              <a:t>entiment</a:t>
            </a:r>
            <a:r>
              <a:rPr lang="en-US" sz="1800"/>
              <a:t> Analysis</a:t>
            </a:r>
            <a:endParaRPr lang="pl-PL" sz="1800"/>
          </a:p>
          <a:p>
            <a:pPr>
              <a:spcAft>
                <a:spcPts val="600"/>
              </a:spcAft>
              <a:buFont typeface="Wingdings" panose="05000000000000000000" pitchFamily="2" charset="2"/>
              <a:buChar char="Ø"/>
            </a:pPr>
            <a:r>
              <a:rPr lang="pl-PL" sz="1800"/>
              <a:t>P</a:t>
            </a:r>
            <a:r>
              <a:rPr lang="en-US" sz="1800"/>
              <a:t>lant disease Identification</a:t>
            </a:r>
            <a:endParaRPr lang="pl-PL" sz="1800"/>
          </a:p>
          <a:p>
            <a:pPr>
              <a:spcAft>
                <a:spcPts val="600"/>
              </a:spcAft>
              <a:buFont typeface="Wingdings" panose="05000000000000000000" pitchFamily="2" charset="2"/>
              <a:buChar char="Ø"/>
            </a:pPr>
            <a:r>
              <a:rPr lang="en-US" sz="1800"/>
              <a:t>Intrusion Detection</a:t>
            </a:r>
            <a:endParaRPr lang="pl-PL" sz="1800"/>
          </a:p>
          <a:p>
            <a:pPr>
              <a:spcAft>
                <a:spcPts val="600"/>
              </a:spcAft>
              <a:buFont typeface="Wingdings" panose="05000000000000000000" pitchFamily="2" charset="2"/>
              <a:buChar char="Ø"/>
            </a:pPr>
            <a:r>
              <a:rPr lang="en-US" sz="1800"/>
              <a:t>and many more.</a:t>
            </a:r>
          </a:p>
        </p:txBody>
      </p:sp>
      <p:sp>
        <p:nvSpPr>
          <p:cNvPr id="9" name="pole tekstowe 8">
            <a:extLst>
              <a:ext uri="{FF2B5EF4-FFF2-40B4-BE49-F238E27FC236}">
                <a16:creationId xmlns:a16="http://schemas.microsoft.com/office/drawing/2014/main" id="{14472736-3D45-FECC-6080-79BEEE65608D}"/>
              </a:ext>
            </a:extLst>
          </p:cNvPr>
          <p:cNvSpPr txBox="1"/>
          <p:nvPr/>
        </p:nvSpPr>
        <p:spPr>
          <a:xfrm>
            <a:off x="731444" y="4767148"/>
            <a:ext cx="4720856" cy="369332"/>
          </a:xfrm>
          <a:prstGeom prst="rect">
            <a:avLst/>
          </a:prstGeom>
          <a:noFill/>
        </p:spPr>
        <p:txBody>
          <a:bodyPr wrap="square" rtlCol="0">
            <a:spAutoFit/>
          </a:bodyPr>
          <a:lstStyle/>
          <a:p>
            <a:pPr algn="ctr"/>
            <a:r>
              <a:rPr lang="pl-PL" err="1"/>
              <a:t>Figure</a:t>
            </a:r>
            <a:r>
              <a:rPr lang="pl-PL"/>
              <a:t> 2 from the </a:t>
            </a:r>
            <a:r>
              <a:rPr lang="pl-PL" err="1"/>
              <a:t>cited</a:t>
            </a:r>
            <a:r>
              <a:rPr lang="pl-PL"/>
              <a:t> </a:t>
            </a:r>
            <a:r>
              <a:rPr lang="pl-PL" err="1"/>
              <a:t>paper</a:t>
            </a:r>
            <a:endParaRPr lang="pl-PL"/>
          </a:p>
        </p:txBody>
      </p:sp>
      <p:sp>
        <p:nvSpPr>
          <p:cNvPr id="2" name="Slide Number Placeholder 1">
            <a:extLst>
              <a:ext uri="{FF2B5EF4-FFF2-40B4-BE49-F238E27FC236}">
                <a16:creationId xmlns:a16="http://schemas.microsoft.com/office/drawing/2014/main" id="{613F00DE-97A4-C14F-613E-E54EF1C77178}"/>
              </a:ext>
            </a:extLst>
          </p:cNvPr>
          <p:cNvSpPr>
            <a:spLocks noGrp="1"/>
          </p:cNvSpPr>
          <p:nvPr>
            <p:ph type="sldNum" sz="quarter" idx="12"/>
          </p:nvPr>
        </p:nvSpPr>
        <p:spPr/>
        <p:txBody>
          <a:bodyPr/>
          <a:lstStyle/>
          <a:p>
            <a:fld id="{A4BB64CE-0968-4711-95F1-83AA63AB51D8}" type="slidenum">
              <a:rPr lang="pl-PL" smtClean="0"/>
              <a:t>9</a:t>
            </a:fld>
            <a:endParaRPr lang="en-US"/>
          </a:p>
        </p:txBody>
      </p:sp>
    </p:spTree>
    <p:extLst>
      <p:ext uri="{BB962C8B-B14F-4D97-AF65-F5344CB8AC3E}">
        <p14:creationId xmlns:p14="http://schemas.microsoft.com/office/powerpoint/2010/main" val="67037041"/>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69</Slides>
  <Notes>1</Notes>
  <HiddenSlides>0</HiddenSlide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Motyw pakietu Office</vt:lpstr>
      <vt:lpstr>Hydra – classifiers comparison using plants dataset</vt:lpstr>
      <vt:lpstr>Agenda</vt:lpstr>
      <vt:lpstr>Scientific Goals</vt:lpstr>
      <vt:lpstr>Project Motivation</vt:lpstr>
      <vt:lpstr>Problem definition</vt:lpstr>
      <vt:lpstr>Scope of the project</vt:lpstr>
      <vt:lpstr>Literature review</vt:lpstr>
      <vt:lpstr>Machine Learning Applications based on SVM Classification: A Review [SVM, 2021]   </vt:lpstr>
      <vt:lpstr>Paper overview</vt:lpstr>
      <vt:lpstr>Success of this research</vt:lpstr>
      <vt:lpstr>Water Quality Management Assessment and Interpretation [ANN, 2014] </vt:lpstr>
      <vt:lpstr>Paper overview</vt:lpstr>
      <vt:lpstr>Example: Page 80 of the cited book</vt:lpstr>
      <vt:lpstr>Predictive Analytics in Business Analytics: Decision Tree </vt:lpstr>
      <vt:lpstr>Paper overview</vt:lpstr>
      <vt:lpstr>Part of the page 14 of the cited paper</vt:lpstr>
      <vt:lpstr>Machine learning-based image recognition for rural architectural planning and design [RA, 2025]</vt:lpstr>
      <vt:lpstr>Paper overview</vt:lpstr>
      <vt:lpstr>Dataset</vt:lpstr>
      <vt:lpstr>Dataset selection</vt:lpstr>
      <vt:lpstr>Feature Extractor:</vt:lpstr>
      <vt:lpstr>Data pre-processing: Balancing</vt:lpstr>
      <vt:lpstr>Data pre-processing: Decreasing the number of classes</vt:lpstr>
      <vt:lpstr>Research Enviroment</vt:lpstr>
      <vt:lpstr>Measures</vt:lpstr>
      <vt:lpstr>Artificial Neural Network</vt:lpstr>
      <vt:lpstr>Inspiration</vt:lpstr>
      <vt:lpstr>Main algorithms / methods used</vt:lpstr>
      <vt:lpstr>Artificial Neural Network</vt:lpstr>
      <vt:lpstr>Main problem of this classifier</vt:lpstr>
      <vt:lpstr>Experiments</vt:lpstr>
      <vt:lpstr>LR: 0.0005 – Imbalanced dataset</vt:lpstr>
      <vt:lpstr>LR: 0.0001 – Imbalanced dataset</vt:lpstr>
      <vt:lpstr>LR: 0.00005 – Imbalanced dataset</vt:lpstr>
      <vt:lpstr>Balanced dataset shape</vt:lpstr>
      <vt:lpstr>LR: 0.0001 – Balanced dataset</vt:lpstr>
      <vt:lpstr>30 Epochs experiment – balanced dataset</vt:lpstr>
      <vt:lpstr>0.05 LR Experiment – Balanced Dataset</vt:lpstr>
      <vt:lpstr>Experimentation conclusions</vt:lpstr>
      <vt:lpstr>Decision Tree</vt:lpstr>
      <vt:lpstr>PowerPoint Presentation</vt:lpstr>
      <vt:lpstr>PowerPoint Presentation</vt:lpstr>
      <vt:lpstr>Decision Tree Experiments</vt:lpstr>
      <vt:lpstr>Experiment 1. Decision Tree Accuracy vs Number of Classes</vt:lpstr>
      <vt:lpstr>Conclusions</vt:lpstr>
      <vt:lpstr>Experiment 2. Effect of Tree Depth and Minimum Samples per Leaf on Validation Accuracy</vt:lpstr>
      <vt:lpstr>Comments</vt:lpstr>
      <vt:lpstr>SVM</vt:lpstr>
      <vt:lpstr>inspiration</vt:lpstr>
      <vt:lpstr>Main algorithms / methods used </vt:lpstr>
      <vt:lpstr>Main problems </vt:lpstr>
      <vt:lpstr>Experiment </vt:lpstr>
      <vt:lpstr>PowerPoint Presentation</vt:lpstr>
      <vt:lpstr>Experiment </vt:lpstr>
      <vt:lpstr>PowerPoint Presentation</vt:lpstr>
      <vt:lpstr>Experiment 2 – Lambda vs Accuracy </vt:lpstr>
      <vt:lpstr>PowerPoint Presentation</vt:lpstr>
      <vt:lpstr>Classifiers comparison experiments</vt:lpstr>
      <vt:lpstr>Unbalanced dataset comparison (1000 classes) -&gt; Artificial Neural Network</vt:lpstr>
      <vt:lpstr>Unbalanced dataset comparison (1000 classes) -&gt; SVM </vt:lpstr>
      <vt:lpstr>PowerPoint Presentation</vt:lpstr>
      <vt:lpstr>PowerPoint Presentation</vt:lpstr>
      <vt:lpstr>Comparison of heads</vt:lpstr>
      <vt:lpstr>Balanced dataset comparison (10 classes)  -&gt; Artificial Neural Network</vt:lpstr>
      <vt:lpstr>Balanced dataset comparison (10 classes) </vt:lpstr>
      <vt:lpstr>Balanced dataset comparison (10 classes) -&gt; SVM </vt:lpstr>
      <vt:lpstr>Comparison of heads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Wielogórski</dc:creator>
  <cp:revision>1</cp:revision>
  <dcterms:created xsi:type="dcterms:W3CDTF">2026-01-08T10:52:37Z</dcterms:created>
  <dcterms:modified xsi:type="dcterms:W3CDTF">2026-01-20T10:32:58Z</dcterms:modified>
</cp:coreProperties>
</file>